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62" r:id="rId2"/>
    <p:sldId id="272" r:id="rId3"/>
    <p:sldId id="260" r:id="rId4"/>
    <p:sldId id="267" r:id="rId5"/>
    <p:sldId id="268" r:id="rId6"/>
    <p:sldId id="266" r:id="rId7"/>
    <p:sldId id="278" r:id="rId8"/>
    <p:sldId id="274" r:id="rId9"/>
    <p:sldId id="276" r:id="rId10"/>
    <p:sldId id="275" r:id="rId11"/>
    <p:sldId id="269" r:id="rId12"/>
    <p:sldId id="270" r:id="rId13"/>
    <p:sldId id="271" r:id="rId14"/>
    <p:sldId id="279" r:id="rId15"/>
    <p:sldId id="263" r:id="rId16"/>
    <p:sldId id="264" r:id="rId17"/>
    <p:sldId id="265" r:id="rId18"/>
    <p:sldId id="273" r:id="rId19"/>
    <p:sldId id="261" r:id="rId2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1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C54D9-C1CE-C44D-B7D6-1F65C0B82E2E}" type="doc">
      <dgm:prSet loTypeId="urn:microsoft.com/office/officeart/2008/layout/PictureStrip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39E0782-C62C-1A42-839D-36D7EF9BF2B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Foundations</a:t>
          </a:r>
        </a:p>
      </dgm:t>
    </dgm:pt>
    <dgm:pt modelId="{31D29991-2CE9-4F46-B6B3-0D3B44108A59}" type="parTrans" cxnId="{DC16EE13-AAFD-FF4D-A395-6B9E989C7906}">
      <dgm:prSet/>
      <dgm:spPr/>
      <dgm:t>
        <a:bodyPr/>
        <a:lstStyle/>
        <a:p>
          <a:endParaRPr lang="en-GB"/>
        </a:p>
      </dgm:t>
    </dgm:pt>
    <dgm:pt modelId="{1B999581-A392-EB43-BE41-CC70F9DCB55E}" type="sibTrans" cxnId="{DC16EE13-AAFD-FF4D-A395-6B9E989C7906}">
      <dgm:prSet/>
      <dgm:spPr/>
      <dgm:t>
        <a:bodyPr/>
        <a:lstStyle/>
        <a:p>
          <a:endParaRPr lang="en-GB"/>
        </a:p>
      </dgm:t>
    </dgm:pt>
    <dgm:pt modelId="{3589BE3F-C193-1F44-ADCF-D4BBE99A6C57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Arrays</a:t>
          </a:r>
        </a:p>
      </dgm:t>
    </dgm:pt>
    <dgm:pt modelId="{A0DFDEA8-461B-8F45-AD8C-B1A40AB7D8E4}" type="parTrans" cxnId="{034D2FEA-23A3-F54D-8FEF-0A51EF514182}">
      <dgm:prSet/>
      <dgm:spPr/>
      <dgm:t>
        <a:bodyPr/>
        <a:lstStyle/>
        <a:p>
          <a:endParaRPr lang="en-GB"/>
        </a:p>
      </dgm:t>
    </dgm:pt>
    <dgm:pt modelId="{A90B38BD-5D52-5449-99E3-70AA48B86001}" type="sibTrans" cxnId="{034D2FEA-23A3-F54D-8FEF-0A51EF514182}">
      <dgm:prSet/>
      <dgm:spPr/>
      <dgm:t>
        <a:bodyPr/>
        <a:lstStyle/>
        <a:p>
          <a:endParaRPr lang="en-GB"/>
        </a:p>
      </dgm:t>
    </dgm:pt>
    <dgm:pt modelId="{981D3623-1738-514C-9255-4B44A4FE19C0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Lists</a:t>
          </a:r>
        </a:p>
      </dgm:t>
    </dgm:pt>
    <dgm:pt modelId="{38FD11ED-3843-FD4F-8906-C807C03D4D19}" type="parTrans" cxnId="{C686466D-E791-0B44-A940-0803467C9E58}">
      <dgm:prSet/>
      <dgm:spPr/>
      <dgm:t>
        <a:bodyPr/>
        <a:lstStyle/>
        <a:p>
          <a:endParaRPr lang="en-GB"/>
        </a:p>
      </dgm:t>
    </dgm:pt>
    <dgm:pt modelId="{D9EED899-977F-D048-A7B0-6F1A8561E596}" type="sibTrans" cxnId="{C686466D-E791-0B44-A940-0803467C9E58}">
      <dgm:prSet/>
      <dgm:spPr/>
      <dgm:t>
        <a:bodyPr/>
        <a:lstStyle/>
        <a:p>
          <a:endParaRPr lang="en-GB"/>
        </a:p>
      </dgm:t>
    </dgm:pt>
    <dgm:pt modelId="{B1A0808A-DF27-B74C-A78F-DB4DC5D8491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Sorting</a:t>
          </a:r>
        </a:p>
      </dgm:t>
    </dgm:pt>
    <dgm:pt modelId="{C369E89C-7220-394D-A373-EB759475348D}" type="parTrans" cxnId="{C45E7805-D19A-504D-9DF4-734FFC849B9A}">
      <dgm:prSet/>
      <dgm:spPr/>
      <dgm:t>
        <a:bodyPr/>
        <a:lstStyle/>
        <a:p>
          <a:endParaRPr lang="en-GB"/>
        </a:p>
      </dgm:t>
    </dgm:pt>
    <dgm:pt modelId="{425BFA14-432F-AA49-811D-2017275965F4}" type="sibTrans" cxnId="{C45E7805-D19A-504D-9DF4-734FFC849B9A}">
      <dgm:prSet/>
      <dgm:spPr/>
      <dgm:t>
        <a:bodyPr/>
        <a:lstStyle/>
        <a:p>
          <a:endParaRPr lang="en-GB"/>
        </a:p>
      </dgm:t>
    </dgm:pt>
    <dgm:pt modelId="{44C3098D-3B99-1648-B0B0-7C6C1C89879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Hashing</a:t>
          </a:r>
        </a:p>
      </dgm:t>
    </dgm:pt>
    <dgm:pt modelId="{BAC8B1D8-9401-9D4B-A387-E51A9E9275E1}" type="parTrans" cxnId="{59E78DD0-8CDD-8C46-BFBD-3F0D02298414}">
      <dgm:prSet/>
      <dgm:spPr/>
      <dgm:t>
        <a:bodyPr/>
        <a:lstStyle/>
        <a:p>
          <a:endParaRPr lang="en-GB"/>
        </a:p>
      </dgm:t>
    </dgm:pt>
    <dgm:pt modelId="{94BA2410-1423-4A4C-9914-A51FD4AC3658}" type="sibTrans" cxnId="{59E78DD0-8CDD-8C46-BFBD-3F0D02298414}">
      <dgm:prSet/>
      <dgm:spPr/>
      <dgm:t>
        <a:bodyPr/>
        <a:lstStyle/>
        <a:p>
          <a:endParaRPr lang="en-GB"/>
        </a:p>
      </dgm:t>
    </dgm:pt>
    <dgm:pt modelId="{97BF9DC6-C299-D142-A48A-044EFD59BE2F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Trees</a:t>
          </a:r>
        </a:p>
      </dgm:t>
    </dgm:pt>
    <dgm:pt modelId="{409E666F-20D0-2345-838B-401930F72D69}" type="parTrans" cxnId="{7D71D4CD-BBAC-D44E-BAAF-3FC77790CD48}">
      <dgm:prSet/>
      <dgm:spPr/>
      <dgm:t>
        <a:bodyPr/>
        <a:lstStyle/>
        <a:p>
          <a:endParaRPr lang="en-GB"/>
        </a:p>
      </dgm:t>
    </dgm:pt>
    <dgm:pt modelId="{27FE7C6D-E56A-3F4C-BFDF-C8EB1FE8C40F}" type="sibTrans" cxnId="{7D71D4CD-BBAC-D44E-BAAF-3FC77790CD48}">
      <dgm:prSet/>
      <dgm:spPr/>
      <dgm:t>
        <a:bodyPr/>
        <a:lstStyle/>
        <a:p>
          <a:endParaRPr lang="en-GB"/>
        </a:p>
      </dgm:t>
    </dgm:pt>
    <dgm:pt modelId="{00AD9CCE-7786-6545-95AA-CD0F087299E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Graphs</a:t>
          </a:r>
        </a:p>
      </dgm:t>
    </dgm:pt>
    <dgm:pt modelId="{2F28F026-8F69-7C4D-A9D2-3CEC21C43D30}" type="parTrans" cxnId="{7D10DB47-7307-DC43-9599-63DDA17E8AA9}">
      <dgm:prSet/>
      <dgm:spPr/>
      <dgm:t>
        <a:bodyPr/>
        <a:lstStyle/>
        <a:p>
          <a:endParaRPr lang="en-GB"/>
        </a:p>
      </dgm:t>
    </dgm:pt>
    <dgm:pt modelId="{95CA72BA-70E5-794B-8744-57B9D10D317B}" type="sibTrans" cxnId="{7D10DB47-7307-DC43-9599-63DDA17E8AA9}">
      <dgm:prSet/>
      <dgm:spPr/>
      <dgm:t>
        <a:bodyPr/>
        <a:lstStyle/>
        <a:p>
          <a:endParaRPr lang="en-GB"/>
        </a:p>
      </dgm:t>
    </dgm:pt>
    <dgm:pt modelId="{A7AB87BF-9926-6842-9EDF-CFF7A0B7C135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Wrapping-up</a:t>
          </a:r>
        </a:p>
      </dgm:t>
    </dgm:pt>
    <dgm:pt modelId="{405A1D64-6F3A-4046-A919-FB0DE0E0D05B}" type="parTrans" cxnId="{3DEBD514-5E44-524D-B198-E9449B4536E8}">
      <dgm:prSet/>
      <dgm:spPr/>
      <dgm:t>
        <a:bodyPr/>
        <a:lstStyle/>
        <a:p>
          <a:endParaRPr lang="en-GB"/>
        </a:p>
      </dgm:t>
    </dgm:pt>
    <dgm:pt modelId="{12CC1A73-5380-4D4E-B3F1-9F9B966B7144}" type="sibTrans" cxnId="{3DEBD514-5E44-524D-B198-E9449B4536E8}">
      <dgm:prSet/>
      <dgm:spPr/>
      <dgm:t>
        <a:bodyPr/>
        <a:lstStyle/>
        <a:p>
          <a:endParaRPr lang="en-GB"/>
        </a:p>
      </dgm:t>
    </dgm:pt>
    <dgm:pt modelId="{13E5514C-61ED-7D4C-B534-982CF59B45F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correctness</a:t>
          </a:r>
        </a:p>
      </dgm:t>
    </dgm:pt>
    <dgm:pt modelId="{3FCC7366-5275-294A-B088-61D3084EE70D}" type="parTrans" cxnId="{538E7F1F-394B-4344-AA28-2128B273004C}">
      <dgm:prSet/>
      <dgm:spPr/>
      <dgm:t>
        <a:bodyPr/>
        <a:lstStyle/>
        <a:p>
          <a:endParaRPr lang="en-GB"/>
        </a:p>
      </dgm:t>
    </dgm:pt>
    <dgm:pt modelId="{687EB82A-6430-8C44-BF3F-7C4EAC570C56}" type="sibTrans" cxnId="{538E7F1F-394B-4344-AA28-2128B273004C}">
      <dgm:prSet/>
      <dgm:spPr/>
      <dgm:t>
        <a:bodyPr/>
        <a:lstStyle/>
        <a:p>
          <a:endParaRPr lang="en-GB"/>
        </a:p>
      </dgm:t>
    </dgm:pt>
    <dgm:pt modelId="{944129E4-BABB-D84A-A980-FEA79F650DA0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big Oh</a:t>
          </a:r>
        </a:p>
      </dgm:t>
    </dgm:pt>
    <dgm:pt modelId="{5D62977B-CA50-4644-ABDA-693891528025}" type="parTrans" cxnId="{4A1E52EB-6F7F-6848-991C-392950F645A2}">
      <dgm:prSet/>
      <dgm:spPr/>
      <dgm:t>
        <a:bodyPr/>
        <a:lstStyle/>
        <a:p>
          <a:endParaRPr lang="en-GB"/>
        </a:p>
      </dgm:t>
    </dgm:pt>
    <dgm:pt modelId="{F2FF96E0-BAFC-3045-8A0C-D3DEBFDA09B4}" type="sibTrans" cxnId="{4A1E52EB-6F7F-6848-991C-392950F645A2}">
      <dgm:prSet/>
      <dgm:spPr/>
      <dgm:t>
        <a:bodyPr/>
        <a:lstStyle/>
        <a:p>
          <a:endParaRPr lang="en-GB"/>
        </a:p>
      </dgm:t>
    </dgm:pt>
    <dgm:pt modelId="{88CC14B6-D86D-634E-B7D2-FF4861037AB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RAM</a:t>
          </a:r>
        </a:p>
      </dgm:t>
    </dgm:pt>
    <dgm:pt modelId="{0B2FE3AF-6777-EB45-BCB7-4C2880483E4A}" type="parTrans" cxnId="{4570E2D5-6688-1F41-9C00-47F86706BC85}">
      <dgm:prSet/>
      <dgm:spPr/>
      <dgm:t>
        <a:bodyPr/>
        <a:lstStyle/>
        <a:p>
          <a:endParaRPr lang="en-GB"/>
        </a:p>
      </dgm:t>
    </dgm:pt>
    <dgm:pt modelId="{D5CC855B-D317-5D44-8A14-7D1168FD9489}" type="sibTrans" cxnId="{4570E2D5-6688-1F41-9C00-47F86706BC85}">
      <dgm:prSet/>
      <dgm:spPr/>
      <dgm:t>
        <a:bodyPr/>
        <a:lstStyle/>
        <a:p>
          <a:endParaRPr lang="en-GB"/>
        </a:p>
      </dgm:t>
    </dgm:pt>
    <dgm:pt modelId="{3E289C5B-0B94-7D42-9DE7-F69C38112CFC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Searching</a:t>
          </a:r>
        </a:p>
      </dgm:t>
    </dgm:pt>
    <dgm:pt modelId="{E21DB789-5AB0-B347-80B2-180622F2C27F}" type="parTrans" cxnId="{0A131833-AF3E-BE46-824A-9314CAB9BFEB}">
      <dgm:prSet/>
      <dgm:spPr/>
      <dgm:t>
        <a:bodyPr/>
        <a:lstStyle/>
        <a:p>
          <a:endParaRPr lang="en-GB"/>
        </a:p>
      </dgm:t>
    </dgm:pt>
    <dgm:pt modelId="{269FC849-E3D8-2E49-A080-C516EFC1F26A}" type="sibTrans" cxnId="{0A131833-AF3E-BE46-824A-9314CAB9BFEB}">
      <dgm:prSet/>
      <dgm:spPr/>
      <dgm:t>
        <a:bodyPr/>
        <a:lstStyle/>
        <a:p>
          <a:endParaRPr lang="en-GB"/>
        </a:p>
      </dgm:t>
    </dgm:pt>
    <dgm:pt modelId="{C61DE5F5-978A-EA4E-A157-13EF2990FFC1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deletion</a:t>
          </a:r>
        </a:p>
      </dgm:t>
    </dgm:pt>
    <dgm:pt modelId="{FD9EDC96-0723-814E-9938-A6E0F4B66A3D}" type="parTrans" cxnId="{1440CF27-60EB-5E45-9D83-CC855BFF4E0F}">
      <dgm:prSet/>
      <dgm:spPr/>
      <dgm:t>
        <a:bodyPr/>
        <a:lstStyle/>
        <a:p>
          <a:endParaRPr lang="en-GB"/>
        </a:p>
      </dgm:t>
    </dgm:pt>
    <dgm:pt modelId="{6DEF8106-53D5-D444-8EC7-FABF03F5B60D}" type="sibTrans" cxnId="{1440CF27-60EB-5E45-9D83-CC855BFF4E0F}">
      <dgm:prSet/>
      <dgm:spPr/>
      <dgm:t>
        <a:bodyPr/>
        <a:lstStyle/>
        <a:p>
          <a:endParaRPr lang="en-GB"/>
        </a:p>
      </dgm:t>
    </dgm:pt>
    <dgm:pt modelId="{1FA2D930-5527-2742-ACFD-E028D0EE5E84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insertion</a:t>
          </a:r>
        </a:p>
      </dgm:t>
    </dgm:pt>
    <dgm:pt modelId="{929761EB-8EE9-2542-B8A7-D11B12997457}" type="parTrans" cxnId="{2871D006-E0D2-1A4E-8561-25B65E71A87D}">
      <dgm:prSet/>
      <dgm:spPr/>
      <dgm:t>
        <a:bodyPr/>
        <a:lstStyle/>
        <a:p>
          <a:endParaRPr lang="en-GB"/>
        </a:p>
      </dgm:t>
    </dgm:pt>
    <dgm:pt modelId="{60DEFC33-5505-5C47-B930-54A72C7C630C}" type="sibTrans" cxnId="{2871D006-E0D2-1A4E-8561-25B65E71A87D}">
      <dgm:prSet/>
      <dgm:spPr/>
      <dgm:t>
        <a:bodyPr/>
        <a:lstStyle/>
        <a:p>
          <a:endParaRPr lang="en-GB"/>
        </a:p>
      </dgm:t>
    </dgm:pt>
    <dgm:pt modelId="{81737A92-9276-514D-96B8-104A0A072310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simple sorting</a:t>
          </a:r>
        </a:p>
      </dgm:t>
    </dgm:pt>
    <dgm:pt modelId="{ED64FA4B-D830-E84D-8889-72737ADF776E}" type="parTrans" cxnId="{010D2FDF-4183-C649-925C-198CC4F04967}">
      <dgm:prSet/>
      <dgm:spPr/>
      <dgm:t>
        <a:bodyPr/>
        <a:lstStyle/>
        <a:p>
          <a:endParaRPr lang="en-GB"/>
        </a:p>
      </dgm:t>
    </dgm:pt>
    <dgm:pt modelId="{F3335088-772D-1045-8986-D0A9C8299216}" type="sibTrans" cxnId="{010D2FDF-4183-C649-925C-198CC4F04967}">
      <dgm:prSet/>
      <dgm:spPr/>
      <dgm:t>
        <a:bodyPr/>
        <a:lstStyle/>
        <a:p>
          <a:endParaRPr lang="en-GB"/>
        </a:p>
      </dgm:t>
    </dgm:pt>
    <dgm:pt modelId="{81762B42-17C9-0249-A1D6-C3A3E2886D98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Calls &amp; Recursions</a:t>
          </a:r>
        </a:p>
      </dgm:t>
    </dgm:pt>
    <dgm:pt modelId="{3B24A3A9-5CA2-FB45-B98B-9470963D36B5}" type="parTrans" cxnId="{FDBC84D2-2DF1-044B-B67A-8D71D587DD67}">
      <dgm:prSet/>
      <dgm:spPr/>
      <dgm:t>
        <a:bodyPr/>
        <a:lstStyle/>
        <a:p>
          <a:endParaRPr lang="en-GB"/>
        </a:p>
      </dgm:t>
    </dgm:pt>
    <dgm:pt modelId="{B6ED2736-41F8-A445-8CA7-28F60197CC94}" type="sibTrans" cxnId="{FDBC84D2-2DF1-044B-B67A-8D71D587DD67}">
      <dgm:prSet/>
      <dgm:spPr/>
      <dgm:t>
        <a:bodyPr/>
        <a:lstStyle/>
        <a:p>
          <a:endParaRPr lang="en-GB"/>
        </a:p>
      </dgm:t>
    </dgm:pt>
    <dgm:pt modelId="{3763D295-F46C-C847-9220-4C714EBAE04D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Stacks &amp; Queues</a:t>
          </a:r>
        </a:p>
      </dgm:t>
    </dgm:pt>
    <dgm:pt modelId="{BE1DAB17-9CAE-DB4B-8EE5-7CD4483E5A48}" type="parTrans" cxnId="{61BFB314-7AA1-A346-94E2-FC5232D4231A}">
      <dgm:prSet/>
      <dgm:spPr/>
      <dgm:t>
        <a:bodyPr/>
        <a:lstStyle/>
        <a:p>
          <a:endParaRPr lang="en-GB"/>
        </a:p>
      </dgm:t>
    </dgm:pt>
    <dgm:pt modelId="{24317B19-810D-0B43-9A6A-DF0790ABB15B}" type="sibTrans" cxnId="{61BFB314-7AA1-A346-94E2-FC5232D4231A}">
      <dgm:prSet/>
      <dgm:spPr/>
      <dgm:t>
        <a:bodyPr/>
        <a:lstStyle/>
        <a:p>
          <a:endParaRPr lang="en-GB"/>
        </a:p>
      </dgm:t>
    </dgm:pt>
    <dgm:pt modelId="{60D2683C-0958-014A-9F95-6E9E93C8FD6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Recurrences</a:t>
          </a:r>
        </a:p>
      </dgm:t>
    </dgm:pt>
    <dgm:pt modelId="{7C5986C9-64F1-BE46-B6BA-24CB254DC4D3}" type="parTrans" cxnId="{11823359-922B-634B-B412-085EE798AC02}">
      <dgm:prSet/>
      <dgm:spPr/>
      <dgm:t>
        <a:bodyPr/>
        <a:lstStyle/>
        <a:p>
          <a:endParaRPr lang="en-GB"/>
        </a:p>
      </dgm:t>
    </dgm:pt>
    <dgm:pt modelId="{F91213AB-390C-7746-AADA-D1A6ADD978E0}" type="sibTrans" cxnId="{11823359-922B-634B-B412-085EE798AC02}">
      <dgm:prSet/>
      <dgm:spPr/>
      <dgm:t>
        <a:bodyPr/>
        <a:lstStyle/>
        <a:p>
          <a:endParaRPr lang="en-GB"/>
        </a:p>
      </dgm:t>
    </dgm:pt>
    <dgm:pt modelId="{9EF687BE-7353-CD4F-9062-13C38A8A3988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ADT</a:t>
          </a:r>
        </a:p>
      </dgm:t>
    </dgm:pt>
    <dgm:pt modelId="{F019F24F-17B3-4949-9846-6FB27A4ADD23}" type="parTrans" cxnId="{65C4F78D-9099-2546-9193-F0CE6E65543C}">
      <dgm:prSet/>
      <dgm:spPr/>
      <dgm:t>
        <a:bodyPr/>
        <a:lstStyle/>
        <a:p>
          <a:endParaRPr lang="en-GB"/>
        </a:p>
      </dgm:t>
    </dgm:pt>
    <dgm:pt modelId="{1D5A35D0-FD10-5844-8D2B-0F208489BA30}" type="sibTrans" cxnId="{65C4F78D-9099-2546-9193-F0CE6E65543C}">
      <dgm:prSet/>
      <dgm:spPr/>
      <dgm:t>
        <a:bodyPr/>
        <a:lstStyle/>
        <a:p>
          <a:endParaRPr lang="en-GB"/>
        </a:p>
      </dgm:t>
    </dgm:pt>
    <dgm:pt modelId="{EAAC272D-4F35-404E-B4E5-97329B94D745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Quick sort</a:t>
          </a:r>
        </a:p>
      </dgm:t>
    </dgm:pt>
    <dgm:pt modelId="{6DA9BA07-CCFE-DC42-86DB-B1F3C4E0A26B}" type="parTrans" cxnId="{264C8973-892F-414E-8526-D97D3FC8E70F}">
      <dgm:prSet/>
      <dgm:spPr/>
      <dgm:t>
        <a:bodyPr/>
        <a:lstStyle/>
        <a:p>
          <a:endParaRPr lang="en-GB"/>
        </a:p>
      </dgm:t>
    </dgm:pt>
    <dgm:pt modelId="{938A31C0-1CF6-BC4A-B9B4-F900CDED7962}" type="sibTrans" cxnId="{264C8973-892F-414E-8526-D97D3FC8E70F}">
      <dgm:prSet/>
      <dgm:spPr/>
      <dgm:t>
        <a:bodyPr/>
        <a:lstStyle/>
        <a:p>
          <a:endParaRPr lang="en-GB"/>
        </a:p>
      </dgm:t>
    </dgm:pt>
    <dgm:pt modelId="{4698672E-AD2D-EC45-B925-AEFA3A548974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Merge sort</a:t>
          </a:r>
        </a:p>
      </dgm:t>
    </dgm:pt>
    <dgm:pt modelId="{7C9B2F7E-3C8B-0546-BB13-534BAB3E50BC}" type="parTrans" cxnId="{EE3246BA-E9C3-2942-95BC-16728E95B00A}">
      <dgm:prSet/>
      <dgm:spPr/>
      <dgm:t>
        <a:bodyPr/>
        <a:lstStyle/>
        <a:p>
          <a:endParaRPr lang="en-GB"/>
        </a:p>
      </dgm:t>
    </dgm:pt>
    <dgm:pt modelId="{41E86187-C3FB-E54C-A02D-2652CD6BB928}" type="sibTrans" cxnId="{EE3246BA-E9C3-2942-95BC-16728E95B00A}">
      <dgm:prSet/>
      <dgm:spPr/>
      <dgm:t>
        <a:bodyPr/>
        <a:lstStyle/>
        <a:p>
          <a:endParaRPr lang="en-GB"/>
        </a:p>
      </dgm:t>
    </dgm:pt>
    <dgm:pt modelId="{D277B95C-734C-6D4C-9C82-9341049D0326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Radix sort</a:t>
          </a:r>
        </a:p>
      </dgm:t>
    </dgm:pt>
    <dgm:pt modelId="{B09DD56A-6F6D-F14D-887E-59034117CCB7}" type="parTrans" cxnId="{7D8FD2CB-1CBF-1D40-8A83-8F80F71A7CA2}">
      <dgm:prSet/>
      <dgm:spPr/>
      <dgm:t>
        <a:bodyPr/>
        <a:lstStyle/>
        <a:p>
          <a:endParaRPr lang="en-GB"/>
        </a:p>
      </dgm:t>
    </dgm:pt>
    <dgm:pt modelId="{EE83B601-D647-E344-AD9F-5FEDECCF34F9}" type="sibTrans" cxnId="{7D8FD2CB-1CBF-1D40-8A83-8F80F71A7CA2}">
      <dgm:prSet/>
      <dgm:spPr/>
      <dgm:t>
        <a:bodyPr/>
        <a:lstStyle/>
        <a:p>
          <a:endParaRPr lang="en-GB"/>
        </a:p>
      </dgm:t>
    </dgm:pt>
    <dgm:pt modelId="{656C3425-D05A-174E-A926-BE8CA0279CE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Chaining</a:t>
          </a:r>
        </a:p>
      </dgm:t>
    </dgm:pt>
    <dgm:pt modelId="{D8C5BDE6-B226-904E-8C4E-489200EDC0A3}" type="parTrans" cxnId="{E07078F1-25CF-564E-8D94-9A20DFFB6202}">
      <dgm:prSet/>
      <dgm:spPr/>
      <dgm:t>
        <a:bodyPr/>
        <a:lstStyle/>
        <a:p>
          <a:endParaRPr lang="en-GB"/>
        </a:p>
      </dgm:t>
    </dgm:pt>
    <dgm:pt modelId="{EF05ACBB-64D1-0842-97B8-C05D4E87E0E5}" type="sibTrans" cxnId="{E07078F1-25CF-564E-8D94-9A20DFFB6202}">
      <dgm:prSet/>
      <dgm:spPr/>
      <dgm:t>
        <a:bodyPr/>
        <a:lstStyle/>
        <a:p>
          <a:endParaRPr lang="en-GB"/>
        </a:p>
      </dgm:t>
    </dgm:pt>
    <dgm:pt modelId="{CC7B7C0F-BEA7-3C47-8694-9B7DB49B1621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Hash functions</a:t>
          </a:r>
        </a:p>
      </dgm:t>
    </dgm:pt>
    <dgm:pt modelId="{56A42791-F7A3-1D4B-A5D8-6656A751E9F2}" type="parTrans" cxnId="{887AD56C-DE07-B446-AF23-92AFAE60E4C3}">
      <dgm:prSet/>
      <dgm:spPr/>
      <dgm:t>
        <a:bodyPr/>
        <a:lstStyle/>
        <a:p>
          <a:endParaRPr lang="en-GB"/>
        </a:p>
      </dgm:t>
    </dgm:pt>
    <dgm:pt modelId="{854E2E0A-0896-9D40-A6B0-CCBF5EE44502}" type="sibTrans" cxnId="{887AD56C-DE07-B446-AF23-92AFAE60E4C3}">
      <dgm:prSet/>
      <dgm:spPr/>
      <dgm:t>
        <a:bodyPr/>
        <a:lstStyle/>
        <a:p>
          <a:endParaRPr lang="en-GB"/>
        </a:p>
      </dgm:t>
    </dgm:pt>
    <dgm:pt modelId="{A9AAF136-AE17-044A-B9C9-A87BA5B2B1C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Open addressing</a:t>
          </a:r>
        </a:p>
      </dgm:t>
    </dgm:pt>
    <dgm:pt modelId="{DDE680C8-2888-8646-A081-E91155A02E65}" type="parTrans" cxnId="{358B1092-1EBE-AF46-AFCA-745A3D23D3AF}">
      <dgm:prSet/>
      <dgm:spPr/>
      <dgm:t>
        <a:bodyPr/>
        <a:lstStyle/>
        <a:p>
          <a:endParaRPr lang="en-GB"/>
        </a:p>
      </dgm:t>
    </dgm:pt>
    <dgm:pt modelId="{571AF1CF-1B19-9D4D-AD3F-7B24B38101E0}" type="sibTrans" cxnId="{358B1092-1EBE-AF46-AFCA-745A3D23D3AF}">
      <dgm:prSet/>
      <dgm:spPr/>
      <dgm:t>
        <a:bodyPr/>
        <a:lstStyle/>
        <a:p>
          <a:endParaRPr lang="en-GB"/>
        </a:p>
      </dgm:t>
    </dgm:pt>
    <dgm:pt modelId="{DC409BB5-32EC-874D-A785-5563210F7547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Binary trees</a:t>
          </a:r>
        </a:p>
      </dgm:t>
    </dgm:pt>
    <dgm:pt modelId="{7A2EB7BB-08EA-8F41-B867-717DEB3F0E84}" type="parTrans" cxnId="{67172B32-552C-2C46-A65B-616F66939D49}">
      <dgm:prSet/>
      <dgm:spPr/>
      <dgm:t>
        <a:bodyPr/>
        <a:lstStyle/>
        <a:p>
          <a:endParaRPr lang="en-GB"/>
        </a:p>
      </dgm:t>
    </dgm:pt>
    <dgm:pt modelId="{62E4E3C0-2BCC-9047-884E-B412A1BAD7A4}" type="sibTrans" cxnId="{67172B32-552C-2C46-A65B-616F66939D49}">
      <dgm:prSet/>
      <dgm:spPr/>
      <dgm:t>
        <a:bodyPr/>
        <a:lstStyle/>
        <a:p>
          <a:endParaRPr lang="en-GB"/>
        </a:p>
      </dgm:t>
    </dgm:pt>
    <dgm:pt modelId="{73F688F0-6387-2649-8990-0EC8E9C2C068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Search trees</a:t>
          </a:r>
        </a:p>
      </dgm:t>
    </dgm:pt>
    <dgm:pt modelId="{07F04523-A1C0-6848-9E7C-6854C32CED6B}" type="parTrans" cxnId="{BA926992-4767-AA48-948A-E6F05044F13C}">
      <dgm:prSet/>
      <dgm:spPr/>
      <dgm:t>
        <a:bodyPr/>
        <a:lstStyle/>
        <a:p>
          <a:endParaRPr lang="en-GB"/>
        </a:p>
      </dgm:t>
    </dgm:pt>
    <dgm:pt modelId="{19AABAD7-8466-EC41-A51C-4043DC093C12}" type="sibTrans" cxnId="{BA926992-4767-AA48-948A-E6F05044F13C}">
      <dgm:prSet/>
      <dgm:spPr/>
      <dgm:t>
        <a:bodyPr/>
        <a:lstStyle/>
        <a:p>
          <a:endParaRPr lang="en-GB"/>
        </a:p>
      </dgm:t>
    </dgm:pt>
    <dgm:pt modelId="{6A71FB2D-FCA1-C144-B9CD-686366D0C81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Self-balancing trees</a:t>
          </a:r>
        </a:p>
      </dgm:t>
    </dgm:pt>
    <dgm:pt modelId="{5CC1037A-6600-E044-96CC-CC8E3118D788}" type="parTrans" cxnId="{28C383C8-18EC-B441-9419-42CA11DFAA8E}">
      <dgm:prSet/>
      <dgm:spPr/>
      <dgm:t>
        <a:bodyPr/>
        <a:lstStyle/>
        <a:p>
          <a:endParaRPr lang="en-GB"/>
        </a:p>
      </dgm:t>
    </dgm:pt>
    <dgm:pt modelId="{DC63DC1D-3591-FE4B-B1E0-EC473322F6A9}" type="sibTrans" cxnId="{28C383C8-18EC-B441-9419-42CA11DFAA8E}">
      <dgm:prSet/>
      <dgm:spPr/>
      <dgm:t>
        <a:bodyPr/>
        <a:lstStyle/>
        <a:p>
          <a:endParaRPr lang="en-GB"/>
        </a:p>
      </dgm:t>
    </dgm:pt>
    <dgm:pt modelId="{63F2C6E1-4C3E-2246-AB7B-B1A93BDE1D3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Probing Further</a:t>
          </a:r>
        </a:p>
      </dgm:t>
    </dgm:pt>
    <dgm:pt modelId="{BA87223A-2A33-D34A-ACB9-022F1062A0E2}" type="parTrans" cxnId="{0242EEE2-D661-8F4C-8105-983175930CE5}">
      <dgm:prSet/>
      <dgm:spPr/>
      <dgm:t>
        <a:bodyPr/>
        <a:lstStyle/>
        <a:p>
          <a:endParaRPr lang="en-GB"/>
        </a:p>
      </dgm:t>
    </dgm:pt>
    <dgm:pt modelId="{E50F5E40-B84A-9F4E-A042-EE512DC710DF}" type="sibTrans" cxnId="{0242EEE2-D661-8F4C-8105-983175930CE5}">
      <dgm:prSet/>
      <dgm:spPr/>
      <dgm:t>
        <a:bodyPr/>
        <a:lstStyle/>
        <a:p>
          <a:endParaRPr lang="en-GB"/>
        </a:p>
      </dgm:t>
    </dgm:pt>
    <dgm:pt modelId="{CF4D3E3A-3181-2E42-9018-5EFC56D5D92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directed graphs</a:t>
          </a:r>
        </a:p>
      </dgm:t>
    </dgm:pt>
    <dgm:pt modelId="{9C3473C3-87F9-3942-8E79-9E03EE20A62F}" type="parTrans" cxnId="{2A35669F-CDF6-A641-A8FD-FA9C3C98B08D}">
      <dgm:prSet/>
      <dgm:spPr/>
      <dgm:t>
        <a:bodyPr/>
        <a:lstStyle/>
        <a:p>
          <a:endParaRPr lang="en-GB"/>
        </a:p>
      </dgm:t>
    </dgm:pt>
    <dgm:pt modelId="{7DCB9862-7842-4544-9746-11BFBE65CB2D}" type="sibTrans" cxnId="{2A35669F-CDF6-A641-A8FD-FA9C3C98B08D}">
      <dgm:prSet/>
      <dgm:spPr/>
      <dgm:t>
        <a:bodyPr/>
        <a:lstStyle/>
        <a:p>
          <a:endParaRPr lang="en-GB"/>
        </a:p>
      </dgm:t>
    </dgm:pt>
    <dgm:pt modelId="{523F54A6-16F1-434C-949E-230ADA00DFBD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cycles</a:t>
          </a:r>
        </a:p>
      </dgm:t>
    </dgm:pt>
    <dgm:pt modelId="{E7F08B2C-02D7-1740-BBE4-89DC4212887B}" type="parTrans" cxnId="{3DACD330-1D51-3849-BEEC-8FE43EB5CAF7}">
      <dgm:prSet/>
      <dgm:spPr/>
      <dgm:t>
        <a:bodyPr/>
        <a:lstStyle/>
        <a:p>
          <a:endParaRPr lang="en-GB"/>
        </a:p>
      </dgm:t>
    </dgm:pt>
    <dgm:pt modelId="{1D038D53-6AE9-4447-B47C-B4221E45629C}" type="sibTrans" cxnId="{3DACD330-1D51-3849-BEEC-8FE43EB5CAF7}">
      <dgm:prSet/>
      <dgm:spPr/>
      <dgm:t>
        <a:bodyPr/>
        <a:lstStyle/>
        <a:p>
          <a:endParaRPr lang="en-GB"/>
        </a:p>
      </dgm:t>
    </dgm:pt>
    <dgm:pt modelId="{2EBAAD4F-2A5C-D349-969F-BC66EF2B9CA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spanning trees</a:t>
          </a:r>
        </a:p>
      </dgm:t>
    </dgm:pt>
    <dgm:pt modelId="{4502374C-C48C-FE43-903D-8942B23FB643}" type="parTrans" cxnId="{478E06EC-6583-8149-8369-78372AD7D9C6}">
      <dgm:prSet/>
      <dgm:spPr/>
      <dgm:t>
        <a:bodyPr/>
        <a:lstStyle/>
        <a:p>
          <a:endParaRPr lang="en-GB"/>
        </a:p>
      </dgm:t>
    </dgm:pt>
    <dgm:pt modelId="{1E15B150-312A-D04D-B8D1-1EABA12DDB3A}" type="sibTrans" cxnId="{478E06EC-6583-8149-8369-78372AD7D9C6}">
      <dgm:prSet/>
      <dgm:spPr/>
      <dgm:t>
        <a:bodyPr/>
        <a:lstStyle/>
        <a:p>
          <a:endParaRPr lang="en-GB"/>
        </a:p>
      </dgm:t>
    </dgm:pt>
    <dgm:pt modelId="{5D97AAC3-2BB3-BD41-BF9C-DB8BEB8E21E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A*</a:t>
          </a:r>
        </a:p>
      </dgm:t>
    </dgm:pt>
    <dgm:pt modelId="{690757C7-D80B-A944-A87D-F1C87D372998}" type="parTrans" cxnId="{9F35DB1D-A65F-B24E-8EDD-A673E2C690AA}">
      <dgm:prSet/>
      <dgm:spPr/>
      <dgm:t>
        <a:bodyPr/>
        <a:lstStyle/>
        <a:p>
          <a:endParaRPr lang="en-GB"/>
        </a:p>
      </dgm:t>
    </dgm:pt>
    <dgm:pt modelId="{73A92B3D-A399-D743-9DBD-57C0CD6AAF00}" type="sibTrans" cxnId="{9F35DB1D-A65F-B24E-8EDD-A673E2C690AA}">
      <dgm:prSet/>
      <dgm:spPr/>
      <dgm:t>
        <a:bodyPr/>
        <a:lstStyle/>
        <a:p>
          <a:endParaRPr lang="en-GB"/>
        </a:p>
      </dgm:t>
    </dgm:pt>
    <dgm:pt modelId="{4B41CBC7-8BF7-614F-954B-0EEA7F8F23D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Sets</a:t>
          </a:r>
        </a:p>
      </dgm:t>
    </dgm:pt>
    <dgm:pt modelId="{211B4A22-379B-8445-8D11-B78EAC97F2E6}" type="parTrans" cxnId="{C24ED2B9-96AE-5442-860A-30CC0B6DB49B}">
      <dgm:prSet/>
      <dgm:spPr/>
      <dgm:t>
        <a:bodyPr/>
        <a:lstStyle/>
        <a:p>
          <a:endParaRPr lang="en-GB"/>
        </a:p>
      </dgm:t>
    </dgm:pt>
    <dgm:pt modelId="{2E85A3E8-38D5-824C-B066-96890D1D1B2A}" type="sibTrans" cxnId="{C24ED2B9-96AE-5442-860A-30CC0B6DB49B}">
      <dgm:prSet/>
      <dgm:spPr/>
      <dgm:t>
        <a:bodyPr/>
        <a:lstStyle/>
        <a:p>
          <a:endParaRPr lang="en-GB"/>
        </a:p>
      </dgm:t>
    </dgm:pt>
    <dgm:pt modelId="{C71AD741-F524-DC49-A2AF-9845A31FF638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Parallel Computing</a:t>
          </a:r>
        </a:p>
      </dgm:t>
    </dgm:pt>
    <dgm:pt modelId="{3DCED369-2C7E-AD4D-B8E7-9CE9610574EF}" type="parTrans" cxnId="{B51DC476-BC87-424A-90D7-8A111EC4A594}">
      <dgm:prSet/>
      <dgm:spPr/>
      <dgm:t>
        <a:bodyPr/>
        <a:lstStyle/>
        <a:p>
          <a:endParaRPr lang="en-GB"/>
        </a:p>
      </dgm:t>
    </dgm:pt>
    <dgm:pt modelId="{DBD79876-2880-FC45-B532-E8A1A27F682A}" type="sibTrans" cxnId="{B51DC476-BC87-424A-90D7-8A111EC4A594}">
      <dgm:prSet/>
      <dgm:spPr/>
      <dgm:t>
        <a:bodyPr/>
        <a:lstStyle/>
        <a:p>
          <a:endParaRPr lang="en-GB"/>
        </a:p>
      </dgm:t>
    </dgm:pt>
    <dgm:pt modelId="{0699F6CF-4A90-5844-902F-5B9DC1628834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Quantum Computing</a:t>
          </a:r>
        </a:p>
      </dgm:t>
    </dgm:pt>
    <dgm:pt modelId="{3FF79A0D-8D8F-024D-8142-867AB7EDF642}" type="parTrans" cxnId="{5F324CCA-B6DC-CA49-BC67-E31E618E7331}">
      <dgm:prSet/>
      <dgm:spPr/>
      <dgm:t>
        <a:bodyPr/>
        <a:lstStyle/>
        <a:p>
          <a:endParaRPr lang="en-GB"/>
        </a:p>
      </dgm:t>
    </dgm:pt>
    <dgm:pt modelId="{6378AEAC-EC5A-3E4B-98B0-0F8CE02690E2}" type="sibTrans" cxnId="{5F324CCA-B6DC-CA49-BC67-E31E618E7331}">
      <dgm:prSet/>
      <dgm:spPr/>
      <dgm:t>
        <a:bodyPr/>
        <a:lstStyle/>
        <a:p>
          <a:endParaRPr lang="en-GB"/>
        </a:p>
      </dgm:t>
    </dgm:pt>
    <dgm:pt modelId="{30C2DF8A-CD68-DF43-BE28-38F7A9078BAD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P vs. NP</a:t>
          </a:r>
        </a:p>
      </dgm:t>
    </dgm:pt>
    <dgm:pt modelId="{1F5A1BF3-5971-EA44-816F-228AA27A751A}" type="parTrans" cxnId="{BBE11187-AF9B-A84C-9301-04290BFD15FD}">
      <dgm:prSet/>
      <dgm:spPr/>
      <dgm:t>
        <a:bodyPr/>
        <a:lstStyle/>
        <a:p>
          <a:endParaRPr lang="en-GB"/>
        </a:p>
      </dgm:t>
    </dgm:pt>
    <dgm:pt modelId="{943AE02E-7674-164F-92CB-99C90F776047}" type="sibTrans" cxnId="{BBE11187-AF9B-A84C-9301-04290BFD15FD}">
      <dgm:prSet/>
      <dgm:spPr/>
      <dgm:t>
        <a:bodyPr/>
        <a:lstStyle/>
        <a:p>
          <a:endParaRPr lang="en-GB"/>
        </a:p>
      </dgm:t>
    </dgm:pt>
    <dgm:pt modelId="{1AAFB3AD-F610-064D-96E0-4A3CD788DA6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Optimization</a:t>
          </a:r>
        </a:p>
      </dgm:t>
    </dgm:pt>
    <dgm:pt modelId="{6232D08A-E528-FC41-80E3-354A23B77E97}" type="parTrans" cxnId="{C0D6A74A-FC94-984B-9F5C-AD261DB045CF}">
      <dgm:prSet/>
      <dgm:spPr/>
      <dgm:t>
        <a:bodyPr/>
        <a:lstStyle/>
        <a:p>
          <a:endParaRPr lang="en-GB"/>
        </a:p>
      </dgm:t>
    </dgm:pt>
    <dgm:pt modelId="{E3272BBE-04F8-F340-A1E2-DA954C8BA7CD}" type="sibTrans" cxnId="{C0D6A74A-FC94-984B-9F5C-AD261DB045CF}">
      <dgm:prSet/>
      <dgm:spPr/>
      <dgm:t>
        <a:bodyPr/>
        <a:lstStyle/>
        <a:p>
          <a:endParaRPr lang="en-GB"/>
        </a:p>
      </dgm:t>
    </dgm:pt>
    <dgm:pt modelId="{BA27F3A8-DF23-B34A-AF56-09988B87AB25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Pattern matching</a:t>
          </a:r>
        </a:p>
      </dgm:t>
    </dgm:pt>
    <dgm:pt modelId="{CB37A2CB-9A61-E444-B529-5120E2A7C6F5}" type="parTrans" cxnId="{446D1C57-0075-7B41-9E04-B6363657D88E}">
      <dgm:prSet/>
      <dgm:spPr/>
      <dgm:t>
        <a:bodyPr/>
        <a:lstStyle/>
        <a:p>
          <a:endParaRPr lang="en-GB"/>
        </a:p>
      </dgm:t>
    </dgm:pt>
    <dgm:pt modelId="{9C289908-BA96-3D44-96E2-9A4D853C7647}" type="sibTrans" cxnId="{446D1C57-0075-7B41-9E04-B6363657D88E}">
      <dgm:prSet/>
      <dgm:spPr/>
      <dgm:t>
        <a:bodyPr/>
        <a:lstStyle/>
        <a:p>
          <a:endParaRPr lang="en-GB"/>
        </a:p>
      </dgm:t>
    </dgm:pt>
    <dgm:pt modelId="{5364D433-244A-4340-8E84-9C5D2D8BFE20}" type="pres">
      <dgm:prSet presAssocID="{AB5C54D9-C1CE-C44D-B7D6-1F65C0B82E2E}" presName="Name0" presStyleCnt="0">
        <dgm:presLayoutVars>
          <dgm:dir/>
          <dgm:resizeHandles val="exact"/>
        </dgm:presLayoutVars>
      </dgm:prSet>
      <dgm:spPr/>
    </dgm:pt>
    <dgm:pt modelId="{710D8D14-24C7-E541-8EF6-8471D24A026B}" type="pres">
      <dgm:prSet presAssocID="{C39E0782-C62C-1A42-839D-36D7EF9BF2B2}" presName="composite" presStyleCnt="0"/>
      <dgm:spPr/>
    </dgm:pt>
    <dgm:pt modelId="{BBC77F6E-B9CB-0F44-AF30-A04E8D4E9A72}" type="pres">
      <dgm:prSet presAssocID="{C39E0782-C62C-1A42-839D-36D7EF9BF2B2}" presName="rect1" presStyleLbl="trAlignAcc1" presStyleIdx="0" presStyleCnt="9">
        <dgm:presLayoutVars>
          <dgm:bulletEnabled val="1"/>
        </dgm:presLayoutVars>
      </dgm:prSet>
      <dgm:spPr/>
    </dgm:pt>
    <dgm:pt modelId="{4315CA9F-7DC3-7544-80FC-251AEAA67D82}" type="pres">
      <dgm:prSet presAssocID="{C39E0782-C62C-1A42-839D-36D7EF9BF2B2}" presName="rect2" presStyleLbl="fgImgPlace1" presStyleIdx="0" presStyleCnt="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16A8AB5-9DDF-E345-A2EA-88F34E746D92}" type="pres">
      <dgm:prSet presAssocID="{1B999581-A392-EB43-BE41-CC70F9DCB55E}" presName="sibTrans" presStyleCnt="0"/>
      <dgm:spPr/>
    </dgm:pt>
    <dgm:pt modelId="{E342C512-15EC-9844-A145-45CC7BF23E45}" type="pres">
      <dgm:prSet presAssocID="{3589BE3F-C193-1F44-ADCF-D4BBE99A6C57}" presName="composite" presStyleCnt="0"/>
      <dgm:spPr/>
    </dgm:pt>
    <dgm:pt modelId="{26E75D2B-5171-A749-A6FF-92267E0F1894}" type="pres">
      <dgm:prSet presAssocID="{3589BE3F-C193-1F44-ADCF-D4BBE99A6C57}" presName="rect1" presStyleLbl="trAlignAcc1" presStyleIdx="1" presStyleCnt="9">
        <dgm:presLayoutVars>
          <dgm:bulletEnabled val="1"/>
        </dgm:presLayoutVars>
      </dgm:prSet>
      <dgm:spPr/>
    </dgm:pt>
    <dgm:pt modelId="{62A3C9C6-899B-B543-BCBD-B0C500818FFA}" type="pres">
      <dgm:prSet presAssocID="{3589BE3F-C193-1F44-ADCF-D4BBE99A6C57}" presName="rect2" presStyleLbl="fgImgPlac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27BDBDAF-2693-5046-9B9A-4B5CD66FEAEC}" type="pres">
      <dgm:prSet presAssocID="{A90B38BD-5D52-5449-99E3-70AA48B86001}" presName="sibTrans" presStyleCnt="0"/>
      <dgm:spPr/>
    </dgm:pt>
    <dgm:pt modelId="{DA4644B5-DB5C-0745-B4A1-CD3C2F4FE0C0}" type="pres">
      <dgm:prSet presAssocID="{981D3623-1738-514C-9255-4B44A4FE19C0}" presName="composite" presStyleCnt="0"/>
      <dgm:spPr/>
    </dgm:pt>
    <dgm:pt modelId="{E2796251-EFE2-DA4D-B1D7-2851103667C6}" type="pres">
      <dgm:prSet presAssocID="{981D3623-1738-514C-9255-4B44A4FE19C0}" presName="rect1" presStyleLbl="trAlignAcc1" presStyleIdx="2" presStyleCnt="9">
        <dgm:presLayoutVars>
          <dgm:bulletEnabled val="1"/>
        </dgm:presLayoutVars>
      </dgm:prSet>
      <dgm:spPr/>
    </dgm:pt>
    <dgm:pt modelId="{9206BBED-E8EA-B14B-A91A-31DE5C943927}" type="pres">
      <dgm:prSet presAssocID="{981D3623-1738-514C-9255-4B44A4FE19C0}" presName="rect2" presStyleLbl="fgImgPlac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 with solid fill"/>
        </a:ext>
      </dgm:extLst>
    </dgm:pt>
    <dgm:pt modelId="{A3F11AD0-9350-4C48-B156-BA765B5ECF3E}" type="pres">
      <dgm:prSet presAssocID="{D9EED899-977F-D048-A7B0-6F1A8561E596}" presName="sibTrans" presStyleCnt="0"/>
      <dgm:spPr/>
    </dgm:pt>
    <dgm:pt modelId="{410A5BF0-74E1-5A46-94BD-D3D093C267BD}" type="pres">
      <dgm:prSet presAssocID="{B1A0808A-DF27-B74C-A78F-DB4DC5D84913}" presName="composite" presStyleCnt="0"/>
      <dgm:spPr/>
    </dgm:pt>
    <dgm:pt modelId="{9C7352F2-93AB-BC49-9351-4A6F58685122}" type="pres">
      <dgm:prSet presAssocID="{B1A0808A-DF27-B74C-A78F-DB4DC5D84913}" presName="rect1" presStyleLbl="trAlignAcc1" presStyleIdx="3" presStyleCnt="9">
        <dgm:presLayoutVars>
          <dgm:bulletEnabled val="1"/>
        </dgm:presLayoutVars>
      </dgm:prSet>
      <dgm:spPr/>
    </dgm:pt>
    <dgm:pt modelId="{C89CEDC7-6871-C14D-8C1A-2B0A49DBBDCD}" type="pres">
      <dgm:prSet presAssocID="{B1A0808A-DF27-B74C-A78F-DB4DC5D84913}" presName="rect2" presStyleLbl="fgImgPlac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CC4D8505-2C43-D04B-B5BF-79F8182CFD14}" type="pres">
      <dgm:prSet presAssocID="{425BFA14-432F-AA49-811D-2017275965F4}" presName="sibTrans" presStyleCnt="0"/>
      <dgm:spPr/>
    </dgm:pt>
    <dgm:pt modelId="{7442BEAA-22A0-304A-BAE6-ACC808B669A0}" type="pres">
      <dgm:prSet presAssocID="{44C3098D-3B99-1648-B0B0-7C6C1C89879B}" presName="composite" presStyleCnt="0"/>
      <dgm:spPr/>
    </dgm:pt>
    <dgm:pt modelId="{B408DD99-6188-CC48-AB4C-70C8B418D1FB}" type="pres">
      <dgm:prSet presAssocID="{44C3098D-3B99-1648-B0B0-7C6C1C89879B}" presName="rect1" presStyleLbl="trAlignAcc1" presStyleIdx="4" presStyleCnt="9">
        <dgm:presLayoutVars>
          <dgm:bulletEnabled val="1"/>
        </dgm:presLayoutVars>
      </dgm:prSet>
      <dgm:spPr/>
    </dgm:pt>
    <dgm:pt modelId="{E6B5744D-4667-4242-BB51-113E9BDD13CE}" type="pres">
      <dgm:prSet presAssocID="{44C3098D-3B99-1648-B0B0-7C6C1C89879B}" presName="rect2" presStyleLbl="fgImgPlac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B7C50967-2EA2-874B-925C-41F85DA3F562}" type="pres">
      <dgm:prSet presAssocID="{94BA2410-1423-4A4C-9914-A51FD4AC3658}" presName="sibTrans" presStyleCnt="0"/>
      <dgm:spPr/>
    </dgm:pt>
    <dgm:pt modelId="{E26D14F7-E2D0-B240-A03A-5CEF8FAE12DB}" type="pres">
      <dgm:prSet presAssocID="{97BF9DC6-C299-D142-A48A-044EFD59BE2F}" presName="composite" presStyleCnt="0"/>
      <dgm:spPr/>
    </dgm:pt>
    <dgm:pt modelId="{F162656C-7C92-AE43-8EFE-3C6CCD622E9F}" type="pres">
      <dgm:prSet presAssocID="{97BF9DC6-C299-D142-A48A-044EFD59BE2F}" presName="rect1" presStyleLbl="trAlignAcc1" presStyleIdx="5" presStyleCnt="9">
        <dgm:presLayoutVars>
          <dgm:bulletEnabled val="1"/>
        </dgm:presLayoutVars>
      </dgm:prSet>
      <dgm:spPr/>
    </dgm:pt>
    <dgm:pt modelId="{7CA4302D-8BE4-7840-B425-42DE3867461F}" type="pres">
      <dgm:prSet presAssocID="{97BF9DC6-C299-D142-A48A-044EFD59BE2F}" presName="rect2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thering Tree with solid fill"/>
        </a:ext>
      </dgm:extLst>
    </dgm:pt>
    <dgm:pt modelId="{23AEF622-6AF3-BA45-8D9C-8758C8D557E2}" type="pres">
      <dgm:prSet presAssocID="{27FE7C6D-E56A-3F4C-BFDF-C8EB1FE8C40F}" presName="sibTrans" presStyleCnt="0"/>
      <dgm:spPr/>
    </dgm:pt>
    <dgm:pt modelId="{98880319-D456-7D4C-810B-3664039C7BC8}" type="pres">
      <dgm:prSet presAssocID="{00AD9CCE-7786-6545-95AA-CD0F087299E2}" presName="composite" presStyleCnt="0"/>
      <dgm:spPr/>
    </dgm:pt>
    <dgm:pt modelId="{0D7D52A6-0E3B-D243-9FC7-95FF78C0AA24}" type="pres">
      <dgm:prSet presAssocID="{00AD9CCE-7786-6545-95AA-CD0F087299E2}" presName="rect1" presStyleLbl="trAlignAcc1" presStyleIdx="6" presStyleCnt="9">
        <dgm:presLayoutVars>
          <dgm:bulletEnabled val="1"/>
        </dgm:presLayoutVars>
      </dgm:prSet>
      <dgm:spPr/>
    </dgm:pt>
    <dgm:pt modelId="{D3B608AE-F8EE-2F44-A15B-88B7A3FDD625}" type="pres">
      <dgm:prSet presAssocID="{00AD9CCE-7786-6545-95AA-CD0F087299E2}" presName="rect2" presStyleLbl="fgImgPlac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89A8F3D9-C379-3342-B57C-25C63D6B2BB2}" type="pres">
      <dgm:prSet presAssocID="{95CA72BA-70E5-794B-8744-57B9D10D317B}" presName="sibTrans" presStyleCnt="0"/>
      <dgm:spPr/>
    </dgm:pt>
    <dgm:pt modelId="{B150D009-7907-3349-BB29-9B60DEB0E374}" type="pres">
      <dgm:prSet presAssocID="{63F2C6E1-4C3E-2246-AB7B-B1A93BDE1D3B}" presName="composite" presStyleCnt="0"/>
      <dgm:spPr/>
    </dgm:pt>
    <dgm:pt modelId="{61829373-7869-654A-9E57-EDB65AC5E0CD}" type="pres">
      <dgm:prSet presAssocID="{63F2C6E1-4C3E-2246-AB7B-B1A93BDE1D3B}" presName="rect1" presStyleLbl="trAlignAcc1" presStyleIdx="7" presStyleCnt="9">
        <dgm:presLayoutVars>
          <dgm:bulletEnabled val="1"/>
        </dgm:presLayoutVars>
      </dgm:prSet>
      <dgm:spPr/>
    </dgm:pt>
    <dgm:pt modelId="{AE4AF60A-27F3-A645-8752-3C4BFB9CDB27}" type="pres">
      <dgm:prSet presAssocID="{63F2C6E1-4C3E-2246-AB7B-B1A93BDE1D3B}" presName="rect2" presStyleLbl="fgImgPlac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 with solid fill"/>
        </a:ext>
      </dgm:extLst>
    </dgm:pt>
    <dgm:pt modelId="{7056C190-33C3-6A4A-AC57-7A19F5C02642}" type="pres">
      <dgm:prSet presAssocID="{E50F5E40-B84A-9F4E-A042-EE512DC710DF}" presName="sibTrans" presStyleCnt="0"/>
      <dgm:spPr/>
    </dgm:pt>
    <dgm:pt modelId="{0D324E2F-A879-0E44-8D43-5C27AFA41DCD}" type="pres">
      <dgm:prSet presAssocID="{A7AB87BF-9926-6842-9EDF-CFF7A0B7C135}" presName="composite" presStyleCnt="0"/>
      <dgm:spPr/>
    </dgm:pt>
    <dgm:pt modelId="{06BFFE12-E783-EF46-A7C2-07AE9EC057F3}" type="pres">
      <dgm:prSet presAssocID="{A7AB87BF-9926-6842-9EDF-CFF7A0B7C135}" presName="rect1" presStyleLbl="trAlignAcc1" presStyleIdx="8" presStyleCnt="9">
        <dgm:presLayoutVars>
          <dgm:bulletEnabled val="1"/>
        </dgm:presLayoutVars>
      </dgm:prSet>
      <dgm:spPr/>
    </dgm:pt>
    <dgm:pt modelId="{4C3EF1C5-36D8-3147-94F3-5E37EB11FDC1}" type="pres">
      <dgm:prSet presAssocID="{A7AB87BF-9926-6842-9EDF-CFF7A0B7C135}" presName="rect2" presStyleLbl="fgImgPlac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 with solid fill"/>
        </a:ext>
      </dgm:extLst>
    </dgm:pt>
  </dgm:ptLst>
  <dgm:cxnLst>
    <dgm:cxn modelId="{F6676000-8907-F04F-8AA1-AA1E67B6B5A5}" type="presOf" srcId="{44C3098D-3B99-1648-B0B0-7C6C1C89879B}" destId="{B408DD99-6188-CC48-AB4C-70C8B418D1FB}" srcOrd="0" destOrd="0" presId="urn:microsoft.com/office/officeart/2008/layout/PictureStrips"/>
    <dgm:cxn modelId="{C45E7805-D19A-504D-9DF4-734FFC849B9A}" srcId="{AB5C54D9-C1CE-C44D-B7D6-1F65C0B82E2E}" destId="{B1A0808A-DF27-B74C-A78F-DB4DC5D84913}" srcOrd="3" destOrd="0" parTransId="{C369E89C-7220-394D-A373-EB759475348D}" sibTransId="{425BFA14-432F-AA49-811D-2017275965F4}"/>
    <dgm:cxn modelId="{2871D006-E0D2-1A4E-8561-25B65E71A87D}" srcId="{3589BE3F-C193-1F44-ADCF-D4BBE99A6C57}" destId="{1FA2D930-5527-2742-ACFD-E028D0EE5E84}" srcOrd="1" destOrd="0" parTransId="{929761EB-8EE9-2542-B8A7-D11B12997457}" sibTransId="{60DEFC33-5505-5C47-B930-54A72C7C630C}"/>
    <dgm:cxn modelId="{DC16EE13-AAFD-FF4D-A395-6B9E989C7906}" srcId="{AB5C54D9-C1CE-C44D-B7D6-1F65C0B82E2E}" destId="{C39E0782-C62C-1A42-839D-36D7EF9BF2B2}" srcOrd="0" destOrd="0" parTransId="{31D29991-2CE9-4F46-B6B3-0D3B44108A59}" sibTransId="{1B999581-A392-EB43-BE41-CC70F9DCB55E}"/>
    <dgm:cxn modelId="{61BFB314-7AA1-A346-94E2-FC5232D4231A}" srcId="{981D3623-1738-514C-9255-4B44A4FE19C0}" destId="{3763D295-F46C-C847-9220-4C714EBAE04D}" srcOrd="2" destOrd="0" parTransId="{BE1DAB17-9CAE-DB4B-8EE5-7CD4483E5A48}" sibTransId="{24317B19-810D-0B43-9A6A-DF0790ABB15B}"/>
    <dgm:cxn modelId="{3DEBD514-5E44-524D-B198-E9449B4536E8}" srcId="{AB5C54D9-C1CE-C44D-B7D6-1F65C0B82E2E}" destId="{A7AB87BF-9926-6842-9EDF-CFF7A0B7C135}" srcOrd="8" destOrd="0" parTransId="{405A1D64-6F3A-4046-A919-FB0DE0E0D05B}" sibTransId="{12CC1A73-5380-4D4E-B3F1-9F9B966B7144}"/>
    <dgm:cxn modelId="{080B5A17-7B58-2C43-84B6-2F1AF98A4B17}" type="presOf" srcId="{60D2683C-0958-014A-9F95-6E9E93C8FD6B}" destId="{E2796251-EFE2-DA4D-B1D7-2851103667C6}" srcOrd="0" destOrd="2" presId="urn:microsoft.com/office/officeart/2008/layout/PictureStrips"/>
    <dgm:cxn modelId="{0F858F18-43FF-5B40-9A76-42AF64620278}" type="presOf" srcId="{656C3425-D05A-174E-A926-BE8CA0279CEB}" destId="{B408DD99-6188-CC48-AB4C-70C8B418D1FB}" srcOrd="0" destOrd="2" presId="urn:microsoft.com/office/officeart/2008/layout/PictureStrips"/>
    <dgm:cxn modelId="{D122B019-DA90-AC4C-8B98-B3AFBAE8A1EB}" type="presOf" srcId="{BA27F3A8-DF23-B34A-AF56-09988B87AB25}" destId="{61829373-7869-654A-9E57-EDB65AC5E0CD}" srcOrd="0" destOrd="3" presId="urn:microsoft.com/office/officeart/2008/layout/PictureStrips"/>
    <dgm:cxn modelId="{9F35DB1D-A65F-B24E-8EDD-A673E2C690AA}" srcId="{00AD9CCE-7786-6545-95AA-CD0F087299E2}" destId="{5D97AAC3-2BB3-BD41-BF9C-DB8BEB8E21E3}" srcOrd="3" destOrd="0" parTransId="{690757C7-D80B-A944-A87D-F1C87D372998}" sibTransId="{73A92B3D-A399-D743-9DBD-57C0CD6AAF00}"/>
    <dgm:cxn modelId="{538E7F1F-394B-4344-AA28-2128B273004C}" srcId="{C39E0782-C62C-1A42-839D-36D7EF9BF2B2}" destId="{13E5514C-61ED-7D4C-B534-982CF59B45F3}" srcOrd="0" destOrd="0" parTransId="{3FCC7366-5275-294A-B088-61D3084EE70D}" sibTransId="{687EB82A-6430-8C44-BF3F-7C4EAC570C56}"/>
    <dgm:cxn modelId="{7BD0AC25-4810-2543-9BC3-A36F4FA92D61}" type="presOf" srcId="{6A71FB2D-FCA1-C144-B9CD-686366D0C81B}" destId="{F162656C-7C92-AE43-8EFE-3C6CCD622E9F}" srcOrd="0" destOrd="3" presId="urn:microsoft.com/office/officeart/2008/layout/PictureStrips"/>
    <dgm:cxn modelId="{1440CF27-60EB-5E45-9D83-CC855BFF4E0F}" srcId="{3589BE3F-C193-1F44-ADCF-D4BBE99A6C57}" destId="{C61DE5F5-978A-EA4E-A157-13EF2990FFC1}" srcOrd="2" destOrd="0" parTransId="{FD9EDC96-0723-814E-9938-A6E0F4B66A3D}" sibTransId="{6DEF8106-53D5-D444-8EC7-FABF03F5B60D}"/>
    <dgm:cxn modelId="{3DACD330-1D51-3849-BEEC-8FE43EB5CAF7}" srcId="{00AD9CCE-7786-6545-95AA-CD0F087299E2}" destId="{523F54A6-16F1-434C-949E-230ADA00DFBD}" srcOrd="1" destOrd="0" parTransId="{E7F08B2C-02D7-1740-BBE4-89DC4212887B}" sibTransId="{1D038D53-6AE9-4447-B47C-B4221E45629C}"/>
    <dgm:cxn modelId="{606FE630-38D4-FE47-9A89-D798AC40F294}" type="presOf" srcId="{CC7B7C0F-BEA7-3C47-8694-9B7DB49B1621}" destId="{B408DD99-6188-CC48-AB4C-70C8B418D1FB}" srcOrd="0" destOrd="1" presId="urn:microsoft.com/office/officeart/2008/layout/PictureStrips"/>
    <dgm:cxn modelId="{67172B32-552C-2C46-A65B-616F66939D49}" srcId="{97BF9DC6-C299-D142-A48A-044EFD59BE2F}" destId="{DC409BB5-32EC-874D-A785-5563210F7547}" srcOrd="0" destOrd="0" parTransId="{7A2EB7BB-08EA-8F41-B867-717DEB3F0E84}" sibTransId="{62E4E3C0-2BCC-9047-884E-B412A1BAD7A4}"/>
    <dgm:cxn modelId="{0A131833-AF3E-BE46-824A-9314CAB9BFEB}" srcId="{3589BE3F-C193-1F44-ADCF-D4BBE99A6C57}" destId="{3E289C5B-0B94-7D42-9DE7-F69C38112CFC}" srcOrd="0" destOrd="0" parTransId="{E21DB789-5AB0-B347-80B2-180622F2C27F}" sibTransId="{269FC849-E3D8-2E49-A080-C516EFC1F26A}"/>
    <dgm:cxn modelId="{180B5038-79E5-C640-BBB3-5EEBE64F2018}" type="presOf" srcId="{CF4D3E3A-3181-2E42-9018-5EFC56D5D922}" destId="{0D7D52A6-0E3B-D243-9FC7-95FF78C0AA24}" srcOrd="0" destOrd="1" presId="urn:microsoft.com/office/officeart/2008/layout/PictureStrips"/>
    <dgm:cxn modelId="{27E8FE3A-0161-1243-BE01-231DB700C1F3}" type="presOf" srcId="{C71AD741-F524-DC49-A2AF-9845A31FF638}" destId="{06BFFE12-E783-EF46-A7C2-07AE9EC057F3}" srcOrd="0" destOrd="2" presId="urn:microsoft.com/office/officeart/2008/layout/PictureStrips"/>
    <dgm:cxn modelId="{CA7FE63F-188A-8C41-BDD6-E53CBB698B17}" type="presOf" srcId="{88CC14B6-D86D-634E-B7D2-FF4861037AB2}" destId="{BBC77F6E-B9CB-0F44-AF30-A04E8D4E9A72}" srcOrd="0" destOrd="2" presId="urn:microsoft.com/office/officeart/2008/layout/PictureStrips"/>
    <dgm:cxn modelId="{7D10DB47-7307-DC43-9599-63DDA17E8AA9}" srcId="{AB5C54D9-C1CE-C44D-B7D6-1F65C0B82E2E}" destId="{00AD9CCE-7786-6545-95AA-CD0F087299E2}" srcOrd="6" destOrd="0" parTransId="{2F28F026-8F69-7C4D-A9D2-3CEC21C43D30}" sibTransId="{95CA72BA-70E5-794B-8744-57B9D10D317B}"/>
    <dgm:cxn modelId="{44DCC448-B061-CA49-8B83-31F60F7CC3AD}" type="presOf" srcId="{D277B95C-734C-6D4C-9C82-9341049D0326}" destId="{9C7352F2-93AB-BC49-9351-4A6F58685122}" srcOrd="0" destOrd="3" presId="urn:microsoft.com/office/officeart/2008/layout/PictureStrips"/>
    <dgm:cxn modelId="{C0D6A74A-FC94-984B-9F5C-AD261DB045CF}" srcId="{63F2C6E1-4C3E-2246-AB7B-B1A93BDE1D3B}" destId="{1AAFB3AD-F610-064D-96E0-4A3CD788DA6B}" srcOrd="1" destOrd="0" parTransId="{6232D08A-E528-FC41-80E3-354A23B77E97}" sibTransId="{E3272BBE-04F8-F340-A1E2-DA954C8BA7CD}"/>
    <dgm:cxn modelId="{7E31FF4A-7665-9C4E-9528-9DD809593844}" type="presOf" srcId="{3763D295-F46C-C847-9220-4C714EBAE04D}" destId="{E2796251-EFE2-DA4D-B1D7-2851103667C6}" srcOrd="0" destOrd="3" presId="urn:microsoft.com/office/officeart/2008/layout/PictureStrips"/>
    <dgm:cxn modelId="{446D1C57-0075-7B41-9E04-B6363657D88E}" srcId="{63F2C6E1-4C3E-2246-AB7B-B1A93BDE1D3B}" destId="{BA27F3A8-DF23-B34A-AF56-09988B87AB25}" srcOrd="2" destOrd="0" parTransId="{CB37A2CB-9A61-E444-B529-5120E2A7C6F5}" sibTransId="{9C289908-BA96-3D44-96E2-9A4D853C7647}"/>
    <dgm:cxn modelId="{CD384E57-294B-D043-8FC6-13A0C3274CA4}" type="presOf" srcId="{4698672E-AD2D-EC45-B925-AEFA3A548974}" destId="{9C7352F2-93AB-BC49-9351-4A6F58685122}" srcOrd="0" destOrd="2" presId="urn:microsoft.com/office/officeart/2008/layout/PictureStrips"/>
    <dgm:cxn modelId="{11823359-922B-634B-B412-085EE798AC02}" srcId="{981D3623-1738-514C-9255-4B44A4FE19C0}" destId="{60D2683C-0958-014A-9F95-6E9E93C8FD6B}" srcOrd="1" destOrd="0" parTransId="{7C5986C9-64F1-BE46-B6BA-24CB254DC4D3}" sibTransId="{F91213AB-390C-7746-AADA-D1A6ADD978E0}"/>
    <dgm:cxn modelId="{F58B305B-4F16-8C44-9F31-871A49CADEC0}" type="presOf" srcId="{81762B42-17C9-0249-A1D6-C3A3E2886D98}" destId="{E2796251-EFE2-DA4D-B1D7-2851103667C6}" srcOrd="0" destOrd="1" presId="urn:microsoft.com/office/officeart/2008/layout/PictureStrips"/>
    <dgm:cxn modelId="{59C7FB5D-5715-2540-9499-11322EF3C8BC}" type="presOf" srcId="{63F2C6E1-4C3E-2246-AB7B-B1A93BDE1D3B}" destId="{61829373-7869-654A-9E57-EDB65AC5E0CD}" srcOrd="0" destOrd="0" presId="urn:microsoft.com/office/officeart/2008/layout/PictureStrips"/>
    <dgm:cxn modelId="{91A94F60-93A4-A445-A86D-8726EC67B7FF}" type="presOf" srcId="{30C2DF8A-CD68-DF43-BE28-38F7A9078BAD}" destId="{06BFFE12-E783-EF46-A7C2-07AE9EC057F3}" srcOrd="0" destOrd="1" presId="urn:microsoft.com/office/officeart/2008/layout/PictureStrips"/>
    <dgm:cxn modelId="{887AD56C-DE07-B446-AF23-92AFAE60E4C3}" srcId="{44C3098D-3B99-1648-B0B0-7C6C1C89879B}" destId="{CC7B7C0F-BEA7-3C47-8694-9B7DB49B1621}" srcOrd="0" destOrd="0" parTransId="{56A42791-F7A3-1D4B-A5D8-6656A751E9F2}" sibTransId="{854E2E0A-0896-9D40-A6B0-CCBF5EE44502}"/>
    <dgm:cxn modelId="{C686466D-E791-0B44-A940-0803467C9E58}" srcId="{AB5C54D9-C1CE-C44D-B7D6-1F65C0B82E2E}" destId="{981D3623-1738-514C-9255-4B44A4FE19C0}" srcOrd="2" destOrd="0" parTransId="{38FD11ED-3843-FD4F-8906-C807C03D4D19}" sibTransId="{D9EED899-977F-D048-A7B0-6F1A8561E596}"/>
    <dgm:cxn modelId="{264C8973-892F-414E-8526-D97D3FC8E70F}" srcId="{B1A0808A-DF27-B74C-A78F-DB4DC5D84913}" destId="{EAAC272D-4F35-404E-B4E5-97329B94D745}" srcOrd="0" destOrd="0" parTransId="{6DA9BA07-CCFE-DC42-86DB-B1F3C4E0A26B}" sibTransId="{938A31C0-1CF6-BC4A-B9B4-F900CDED7962}"/>
    <dgm:cxn modelId="{252DF073-DE7C-FB41-B544-E46F1ECDB7BC}" type="presOf" srcId="{AB5C54D9-C1CE-C44D-B7D6-1F65C0B82E2E}" destId="{5364D433-244A-4340-8E84-9C5D2D8BFE20}" srcOrd="0" destOrd="0" presId="urn:microsoft.com/office/officeart/2008/layout/PictureStrips"/>
    <dgm:cxn modelId="{B51DC476-BC87-424A-90D7-8A111EC4A594}" srcId="{A7AB87BF-9926-6842-9EDF-CFF7A0B7C135}" destId="{C71AD741-F524-DC49-A2AF-9845A31FF638}" srcOrd="1" destOrd="0" parTransId="{3DCED369-2C7E-AD4D-B8E7-9CE9610574EF}" sibTransId="{DBD79876-2880-FC45-B532-E8A1A27F682A}"/>
    <dgm:cxn modelId="{18FE4E7D-79EB-BA4B-9F44-3F6B2C4A4448}" type="presOf" srcId="{944129E4-BABB-D84A-A980-FEA79F650DA0}" destId="{BBC77F6E-B9CB-0F44-AF30-A04E8D4E9A72}" srcOrd="0" destOrd="3" presId="urn:microsoft.com/office/officeart/2008/layout/PictureStrips"/>
    <dgm:cxn modelId="{07684D80-7657-5A46-B399-AD736DD2521D}" type="presOf" srcId="{13E5514C-61ED-7D4C-B534-982CF59B45F3}" destId="{BBC77F6E-B9CB-0F44-AF30-A04E8D4E9A72}" srcOrd="0" destOrd="1" presId="urn:microsoft.com/office/officeart/2008/layout/PictureStrips"/>
    <dgm:cxn modelId="{BBE11187-AF9B-A84C-9301-04290BFD15FD}" srcId="{A7AB87BF-9926-6842-9EDF-CFF7A0B7C135}" destId="{30C2DF8A-CD68-DF43-BE28-38F7A9078BAD}" srcOrd="0" destOrd="0" parTransId="{1F5A1BF3-5971-EA44-816F-228AA27A751A}" sibTransId="{943AE02E-7674-164F-92CB-99C90F776047}"/>
    <dgm:cxn modelId="{E7E77E89-B24B-8A43-B76B-97FF8ED30AB0}" type="presOf" srcId="{A9AAF136-AE17-044A-B9C9-A87BA5B2B1C2}" destId="{B408DD99-6188-CC48-AB4C-70C8B418D1FB}" srcOrd="0" destOrd="3" presId="urn:microsoft.com/office/officeart/2008/layout/PictureStrips"/>
    <dgm:cxn modelId="{65C4F78D-9099-2546-9193-F0CE6E65543C}" srcId="{981D3623-1738-514C-9255-4B44A4FE19C0}" destId="{9EF687BE-7353-CD4F-9062-13C38A8A3988}" srcOrd="3" destOrd="0" parTransId="{F019F24F-17B3-4949-9846-6FB27A4ADD23}" sibTransId="{1D5A35D0-FD10-5844-8D2B-0F208489BA30}"/>
    <dgm:cxn modelId="{358B1092-1EBE-AF46-AFCA-745A3D23D3AF}" srcId="{44C3098D-3B99-1648-B0B0-7C6C1C89879B}" destId="{A9AAF136-AE17-044A-B9C9-A87BA5B2B1C2}" srcOrd="2" destOrd="0" parTransId="{DDE680C8-2888-8646-A081-E91155A02E65}" sibTransId="{571AF1CF-1B19-9D4D-AD3F-7B24B38101E0}"/>
    <dgm:cxn modelId="{BA926992-4767-AA48-948A-E6F05044F13C}" srcId="{97BF9DC6-C299-D142-A48A-044EFD59BE2F}" destId="{73F688F0-6387-2649-8990-0EC8E9C2C068}" srcOrd="1" destOrd="0" parTransId="{07F04523-A1C0-6848-9E7C-6854C32CED6B}" sibTransId="{19AABAD7-8466-EC41-A51C-4043DC093C12}"/>
    <dgm:cxn modelId="{6B987E99-0E2F-174C-8E3B-D1C533E365B8}" type="presOf" srcId="{C39E0782-C62C-1A42-839D-36D7EF9BF2B2}" destId="{BBC77F6E-B9CB-0F44-AF30-A04E8D4E9A72}" srcOrd="0" destOrd="0" presId="urn:microsoft.com/office/officeart/2008/layout/PictureStrips"/>
    <dgm:cxn modelId="{085EF09A-AC61-CA46-A831-8580BB64908F}" type="presOf" srcId="{3E289C5B-0B94-7D42-9DE7-F69C38112CFC}" destId="{26E75D2B-5171-A749-A6FF-92267E0F1894}" srcOrd="0" destOrd="1" presId="urn:microsoft.com/office/officeart/2008/layout/PictureStrips"/>
    <dgm:cxn modelId="{7108C19E-89C8-C640-8080-314DB79C517D}" type="presOf" srcId="{00AD9CCE-7786-6545-95AA-CD0F087299E2}" destId="{0D7D52A6-0E3B-D243-9FC7-95FF78C0AA24}" srcOrd="0" destOrd="0" presId="urn:microsoft.com/office/officeart/2008/layout/PictureStrips"/>
    <dgm:cxn modelId="{D9B54E9F-432A-B642-BF59-AAA9237A7B29}" type="presOf" srcId="{3589BE3F-C193-1F44-ADCF-D4BBE99A6C57}" destId="{26E75D2B-5171-A749-A6FF-92267E0F1894}" srcOrd="0" destOrd="0" presId="urn:microsoft.com/office/officeart/2008/layout/PictureStrips"/>
    <dgm:cxn modelId="{2A35669F-CDF6-A641-A8FD-FA9C3C98B08D}" srcId="{00AD9CCE-7786-6545-95AA-CD0F087299E2}" destId="{CF4D3E3A-3181-2E42-9018-5EFC56D5D922}" srcOrd="0" destOrd="0" parTransId="{9C3473C3-87F9-3942-8E79-9E03EE20A62F}" sibTransId="{7DCB9862-7842-4544-9746-11BFBE65CB2D}"/>
    <dgm:cxn modelId="{AD5693A1-BDA8-844D-85F3-7F30EB721AF6}" type="presOf" srcId="{1FA2D930-5527-2742-ACFD-E028D0EE5E84}" destId="{26E75D2B-5171-A749-A6FF-92267E0F1894}" srcOrd="0" destOrd="2" presId="urn:microsoft.com/office/officeart/2008/layout/PictureStrips"/>
    <dgm:cxn modelId="{9F7240AE-3615-AD48-9381-FD6A7B3643E4}" type="presOf" srcId="{981D3623-1738-514C-9255-4B44A4FE19C0}" destId="{E2796251-EFE2-DA4D-B1D7-2851103667C6}" srcOrd="0" destOrd="0" presId="urn:microsoft.com/office/officeart/2008/layout/PictureStrips"/>
    <dgm:cxn modelId="{480616B2-C31C-2E4E-9BD1-5F1DFA237462}" type="presOf" srcId="{A7AB87BF-9926-6842-9EDF-CFF7A0B7C135}" destId="{06BFFE12-E783-EF46-A7C2-07AE9EC057F3}" srcOrd="0" destOrd="0" presId="urn:microsoft.com/office/officeart/2008/layout/PictureStrips"/>
    <dgm:cxn modelId="{C24ED2B9-96AE-5442-860A-30CC0B6DB49B}" srcId="{63F2C6E1-4C3E-2246-AB7B-B1A93BDE1D3B}" destId="{4B41CBC7-8BF7-614F-954B-0EEA7F8F23DB}" srcOrd="0" destOrd="0" parTransId="{211B4A22-379B-8445-8D11-B78EAC97F2E6}" sibTransId="{2E85A3E8-38D5-824C-B066-96890D1D1B2A}"/>
    <dgm:cxn modelId="{EE3246BA-E9C3-2942-95BC-16728E95B00A}" srcId="{B1A0808A-DF27-B74C-A78F-DB4DC5D84913}" destId="{4698672E-AD2D-EC45-B925-AEFA3A548974}" srcOrd="1" destOrd="0" parTransId="{7C9B2F7E-3C8B-0546-BB13-534BAB3E50BC}" sibTransId="{41E86187-C3FB-E54C-A02D-2652CD6BB928}"/>
    <dgm:cxn modelId="{144C48BA-DE92-7A4B-8B51-955719C1FB86}" type="presOf" srcId="{0699F6CF-4A90-5844-902F-5B9DC1628834}" destId="{06BFFE12-E783-EF46-A7C2-07AE9EC057F3}" srcOrd="0" destOrd="3" presId="urn:microsoft.com/office/officeart/2008/layout/PictureStrips"/>
    <dgm:cxn modelId="{EE25EEBD-3386-084B-B58C-7565A83C8D28}" type="presOf" srcId="{1AAFB3AD-F610-064D-96E0-4A3CD788DA6B}" destId="{61829373-7869-654A-9E57-EDB65AC5E0CD}" srcOrd="0" destOrd="2" presId="urn:microsoft.com/office/officeart/2008/layout/PictureStrips"/>
    <dgm:cxn modelId="{5267DDBE-E134-1349-9A60-9B50C0E21F32}" type="presOf" srcId="{81737A92-9276-514D-96B8-104A0A072310}" destId="{26E75D2B-5171-A749-A6FF-92267E0F1894}" srcOrd="0" destOrd="4" presId="urn:microsoft.com/office/officeart/2008/layout/PictureStrips"/>
    <dgm:cxn modelId="{16F030BF-FDD2-E647-88A2-CD86AB2EAE3B}" type="presOf" srcId="{523F54A6-16F1-434C-949E-230ADA00DFBD}" destId="{0D7D52A6-0E3B-D243-9FC7-95FF78C0AA24}" srcOrd="0" destOrd="2" presId="urn:microsoft.com/office/officeart/2008/layout/PictureStrips"/>
    <dgm:cxn modelId="{201100C1-49CB-F44D-8654-2EB382D21863}" type="presOf" srcId="{B1A0808A-DF27-B74C-A78F-DB4DC5D84913}" destId="{9C7352F2-93AB-BC49-9351-4A6F58685122}" srcOrd="0" destOrd="0" presId="urn:microsoft.com/office/officeart/2008/layout/PictureStrips"/>
    <dgm:cxn modelId="{28C383C8-18EC-B441-9419-42CA11DFAA8E}" srcId="{97BF9DC6-C299-D142-A48A-044EFD59BE2F}" destId="{6A71FB2D-FCA1-C144-B9CD-686366D0C81B}" srcOrd="2" destOrd="0" parTransId="{5CC1037A-6600-E044-96CC-CC8E3118D788}" sibTransId="{DC63DC1D-3591-FE4B-B1E0-EC473322F6A9}"/>
    <dgm:cxn modelId="{5F324CCA-B6DC-CA49-BC67-E31E618E7331}" srcId="{A7AB87BF-9926-6842-9EDF-CFF7A0B7C135}" destId="{0699F6CF-4A90-5844-902F-5B9DC1628834}" srcOrd="2" destOrd="0" parTransId="{3FF79A0D-8D8F-024D-8142-867AB7EDF642}" sibTransId="{6378AEAC-EC5A-3E4B-98B0-0F8CE02690E2}"/>
    <dgm:cxn modelId="{8C9AAECB-8D16-B743-9C2A-83235C43A6C7}" type="presOf" srcId="{73F688F0-6387-2649-8990-0EC8E9C2C068}" destId="{F162656C-7C92-AE43-8EFE-3C6CCD622E9F}" srcOrd="0" destOrd="2" presId="urn:microsoft.com/office/officeart/2008/layout/PictureStrips"/>
    <dgm:cxn modelId="{7D8FD2CB-1CBF-1D40-8A83-8F80F71A7CA2}" srcId="{B1A0808A-DF27-B74C-A78F-DB4DC5D84913}" destId="{D277B95C-734C-6D4C-9C82-9341049D0326}" srcOrd="2" destOrd="0" parTransId="{B09DD56A-6F6D-F14D-887E-59034117CCB7}" sibTransId="{EE83B601-D647-E344-AD9F-5FEDECCF34F9}"/>
    <dgm:cxn modelId="{7D71D4CD-BBAC-D44E-BAAF-3FC77790CD48}" srcId="{AB5C54D9-C1CE-C44D-B7D6-1F65C0B82E2E}" destId="{97BF9DC6-C299-D142-A48A-044EFD59BE2F}" srcOrd="5" destOrd="0" parTransId="{409E666F-20D0-2345-838B-401930F72D69}" sibTransId="{27FE7C6D-E56A-3F4C-BFDF-C8EB1FE8C40F}"/>
    <dgm:cxn modelId="{59E78DD0-8CDD-8C46-BFBD-3F0D02298414}" srcId="{AB5C54D9-C1CE-C44D-B7D6-1F65C0B82E2E}" destId="{44C3098D-3B99-1648-B0B0-7C6C1C89879B}" srcOrd="4" destOrd="0" parTransId="{BAC8B1D8-9401-9D4B-A387-E51A9E9275E1}" sibTransId="{94BA2410-1423-4A4C-9914-A51FD4AC3658}"/>
    <dgm:cxn modelId="{FDBC84D2-2DF1-044B-B67A-8D71D587DD67}" srcId="{981D3623-1738-514C-9255-4B44A4FE19C0}" destId="{81762B42-17C9-0249-A1D6-C3A3E2886D98}" srcOrd="0" destOrd="0" parTransId="{3B24A3A9-5CA2-FB45-B98B-9470963D36B5}" sibTransId="{B6ED2736-41F8-A445-8CA7-28F60197CC94}"/>
    <dgm:cxn modelId="{98E0CAD2-7AA2-9D41-BF87-C0D22074DBAD}" type="presOf" srcId="{2EBAAD4F-2A5C-D349-969F-BC66EF2B9CA3}" destId="{0D7D52A6-0E3B-D243-9FC7-95FF78C0AA24}" srcOrd="0" destOrd="3" presId="urn:microsoft.com/office/officeart/2008/layout/PictureStrips"/>
    <dgm:cxn modelId="{4570E2D5-6688-1F41-9C00-47F86706BC85}" srcId="{C39E0782-C62C-1A42-839D-36D7EF9BF2B2}" destId="{88CC14B6-D86D-634E-B7D2-FF4861037AB2}" srcOrd="1" destOrd="0" parTransId="{0B2FE3AF-6777-EB45-BCB7-4C2880483E4A}" sibTransId="{D5CC855B-D317-5D44-8A14-7D1168FD9489}"/>
    <dgm:cxn modelId="{9F26ACD9-FE58-3B44-8D92-8211C8B5B29F}" type="presOf" srcId="{97BF9DC6-C299-D142-A48A-044EFD59BE2F}" destId="{F162656C-7C92-AE43-8EFE-3C6CCD622E9F}" srcOrd="0" destOrd="0" presId="urn:microsoft.com/office/officeart/2008/layout/PictureStrips"/>
    <dgm:cxn modelId="{410FACDD-73EB-F34B-B585-DF92A33592A4}" type="presOf" srcId="{9EF687BE-7353-CD4F-9062-13C38A8A3988}" destId="{E2796251-EFE2-DA4D-B1D7-2851103667C6}" srcOrd="0" destOrd="4" presId="urn:microsoft.com/office/officeart/2008/layout/PictureStrips"/>
    <dgm:cxn modelId="{010D2FDF-4183-C649-925C-198CC4F04967}" srcId="{3589BE3F-C193-1F44-ADCF-D4BBE99A6C57}" destId="{81737A92-9276-514D-96B8-104A0A072310}" srcOrd="3" destOrd="0" parTransId="{ED64FA4B-D830-E84D-8889-72737ADF776E}" sibTransId="{F3335088-772D-1045-8986-D0A9C8299216}"/>
    <dgm:cxn modelId="{2FC61DE1-7621-4547-AF06-0BFE61787019}" type="presOf" srcId="{4B41CBC7-8BF7-614F-954B-0EEA7F8F23DB}" destId="{61829373-7869-654A-9E57-EDB65AC5E0CD}" srcOrd="0" destOrd="1" presId="urn:microsoft.com/office/officeart/2008/layout/PictureStrips"/>
    <dgm:cxn modelId="{0242EEE2-D661-8F4C-8105-983175930CE5}" srcId="{AB5C54D9-C1CE-C44D-B7D6-1F65C0B82E2E}" destId="{63F2C6E1-4C3E-2246-AB7B-B1A93BDE1D3B}" srcOrd="7" destOrd="0" parTransId="{BA87223A-2A33-D34A-ACB9-022F1062A0E2}" sibTransId="{E50F5E40-B84A-9F4E-A042-EE512DC710DF}"/>
    <dgm:cxn modelId="{034D2FEA-23A3-F54D-8FEF-0A51EF514182}" srcId="{AB5C54D9-C1CE-C44D-B7D6-1F65C0B82E2E}" destId="{3589BE3F-C193-1F44-ADCF-D4BBE99A6C57}" srcOrd="1" destOrd="0" parTransId="{A0DFDEA8-461B-8F45-AD8C-B1A40AB7D8E4}" sibTransId="{A90B38BD-5D52-5449-99E3-70AA48B86001}"/>
    <dgm:cxn modelId="{4A1E52EB-6F7F-6848-991C-392950F645A2}" srcId="{C39E0782-C62C-1A42-839D-36D7EF9BF2B2}" destId="{944129E4-BABB-D84A-A980-FEA79F650DA0}" srcOrd="2" destOrd="0" parTransId="{5D62977B-CA50-4644-ABDA-693891528025}" sibTransId="{F2FF96E0-BAFC-3045-8A0C-D3DEBFDA09B4}"/>
    <dgm:cxn modelId="{478E06EC-6583-8149-8369-78372AD7D9C6}" srcId="{00AD9CCE-7786-6545-95AA-CD0F087299E2}" destId="{2EBAAD4F-2A5C-D349-969F-BC66EF2B9CA3}" srcOrd="2" destOrd="0" parTransId="{4502374C-C48C-FE43-903D-8942B23FB643}" sibTransId="{1E15B150-312A-D04D-B8D1-1EABA12DDB3A}"/>
    <dgm:cxn modelId="{E07078F1-25CF-564E-8D94-9A20DFFB6202}" srcId="{44C3098D-3B99-1648-B0B0-7C6C1C89879B}" destId="{656C3425-D05A-174E-A926-BE8CA0279CEB}" srcOrd="1" destOrd="0" parTransId="{D8C5BDE6-B226-904E-8C4E-489200EDC0A3}" sibTransId="{EF05ACBB-64D1-0842-97B8-C05D4E87E0E5}"/>
    <dgm:cxn modelId="{55B2EEF1-D562-CA46-9AFA-F3B1663DBB02}" type="presOf" srcId="{C61DE5F5-978A-EA4E-A157-13EF2990FFC1}" destId="{26E75D2B-5171-A749-A6FF-92267E0F1894}" srcOrd="0" destOrd="3" presId="urn:microsoft.com/office/officeart/2008/layout/PictureStrips"/>
    <dgm:cxn modelId="{F933EFF1-AA81-BE43-BA00-63EEC0BB7961}" type="presOf" srcId="{DC409BB5-32EC-874D-A785-5563210F7547}" destId="{F162656C-7C92-AE43-8EFE-3C6CCD622E9F}" srcOrd="0" destOrd="1" presId="urn:microsoft.com/office/officeart/2008/layout/PictureStrips"/>
    <dgm:cxn modelId="{00A1E3FD-FBDA-3745-8520-EBCEECE5E3F2}" type="presOf" srcId="{EAAC272D-4F35-404E-B4E5-97329B94D745}" destId="{9C7352F2-93AB-BC49-9351-4A6F58685122}" srcOrd="0" destOrd="1" presId="urn:microsoft.com/office/officeart/2008/layout/PictureStrips"/>
    <dgm:cxn modelId="{3306FAFF-9DD7-E748-BBD0-79C323A26517}" type="presOf" srcId="{5D97AAC3-2BB3-BD41-BF9C-DB8BEB8E21E3}" destId="{0D7D52A6-0E3B-D243-9FC7-95FF78C0AA24}" srcOrd="0" destOrd="4" presId="urn:microsoft.com/office/officeart/2008/layout/PictureStrips"/>
    <dgm:cxn modelId="{B371C0DA-F747-FD40-9699-133E6DECBD16}" type="presParOf" srcId="{5364D433-244A-4340-8E84-9C5D2D8BFE20}" destId="{710D8D14-24C7-E541-8EF6-8471D24A026B}" srcOrd="0" destOrd="0" presId="urn:microsoft.com/office/officeart/2008/layout/PictureStrips"/>
    <dgm:cxn modelId="{FA75F566-A1D0-1245-A811-0C80C7A54A26}" type="presParOf" srcId="{710D8D14-24C7-E541-8EF6-8471D24A026B}" destId="{BBC77F6E-B9CB-0F44-AF30-A04E8D4E9A72}" srcOrd="0" destOrd="0" presId="urn:microsoft.com/office/officeart/2008/layout/PictureStrips"/>
    <dgm:cxn modelId="{232F223F-A4C5-A442-8AB4-C063D3F30BAF}" type="presParOf" srcId="{710D8D14-24C7-E541-8EF6-8471D24A026B}" destId="{4315CA9F-7DC3-7544-80FC-251AEAA67D82}" srcOrd="1" destOrd="0" presId="urn:microsoft.com/office/officeart/2008/layout/PictureStrips"/>
    <dgm:cxn modelId="{C12D0856-70BB-7447-A66B-FE5053CF211A}" type="presParOf" srcId="{5364D433-244A-4340-8E84-9C5D2D8BFE20}" destId="{316A8AB5-9DDF-E345-A2EA-88F34E746D92}" srcOrd="1" destOrd="0" presId="urn:microsoft.com/office/officeart/2008/layout/PictureStrips"/>
    <dgm:cxn modelId="{B81F0415-A326-1A47-A968-8BBD49BC1CE4}" type="presParOf" srcId="{5364D433-244A-4340-8E84-9C5D2D8BFE20}" destId="{E342C512-15EC-9844-A145-45CC7BF23E45}" srcOrd="2" destOrd="0" presId="urn:microsoft.com/office/officeart/2008/layout/PictureStrips"/>
    <dgm:cxn modelId="{1C4B771A-B714-F74D-9A26-27BBBBB8971A}" type="presParOf" srcId="{E342C512-15EC-9844-A145-45CC7BF23E45}" destId="{26E75D2B-5171-A749-A6FF-92267E0F1894}" srcOrd="0" destOrd="0" presId="urn:microsoft.com/office/officeart/2008/layout/PictureStrips"/>
    <dgm:cxn modelId="{DD25C0A4-1916-4349-BD51-657E7AE12F3A}" type="presParOf" srcId="{E342C512-15EC-9844-A145-45CC7BF23E45}" destId="{62A3C9C6-899B-B543-BCBD-B0C500818FFA}" srcOrd="1" destOrd="0" presId="urn:microsoft.com/office/officeart/2008/layout/PictureStrips"/>
    <dgm:cxn modelId="{22933DC9-32E7-BA49-9DD3-2BDAE838C497}" type="presParOf" srcId="{5364D433-244A-4340-8E84-9C5D2D8BFE20}" destId="{27BDBDAF-2693-5046-9B9A-4B5CD66FEAEC}" srcOrd="3" destOrd="0" presId="urn:microsoft.com/office/officeart/2008/layout/PictureStrips"/>
    <dgm:cxn modelId="{9EBFA944-47B8-B145-AC28-21631E4C303D}" type="presParOf" srcId="{5364D433-244A-4340-8E84-9C5D2D8BFE20}" destId="{DA4644B5-DB5C-0745-B4A1-CD3C2F4FE0C0}" srcOrd="4" destOrd="0" presId="urn:microsoft.com/office/officeart/2008/layout/PictureStrips"/>
    <dgm:cxn modelId="{6858A91D-D8B1-7E4D-A899-02857E01EE75}" type="presParOf" srcId="{DA4644B5-DB5C-0745-B4A1-CD3C2F4FE0C0}" destId="{E2796251-EFE2-DA4D-B1D7-2851103667C6}" srcOrd="0" destOrd="0" presId="urn:microsoft.com/office/officeart/2008/layout/PictureStrips"/>
    <dgm:cxn modelId="{8A0C6E4A-CB8B-4848-83B3-198A2EBC226E}" type="presParOf" srcId="{DA4644B5-DB5C-0745-B4A1-CD3C2F4FE0C0}" destId="{9206BBED-E8EA-B14B-A91A-31DE5C943927}" srcOrd="1" destOrd="0" presId="urn:microsoft.com/office/officeart/2008/layout/PictureStrips"/>
    <dgm:cxn modelId="{6202D1A8-6A43-4B42-9320-CBDC6CD210C1}" type="presParOf" srcId="{5364D433-244A-4340-8E84-9C5D2D8BFE20}" destId="{A3F11AD0-9350-4C48-B156-BA765B5ECF3E}" srcOrd="5" destOrd="0" presId="urn:microsoft.com/office/officeart/2008/layout/PictureStrips"/>
    <dgm:cxn modelId="{C32D7F83-2C04-C548-89C5-87B6B8938384}" type="presParOf" srcId="{5364D433-244A-4340-8E84-9C5D2D8BFE20}" destId="{410A5BF0-74E1-5A46-94BD-D3D093C267BD}" srcOrd="6" destOrd="0" presId="urn:microsoft.com/office/officeart/2008/layout/PictureStrips"/>
    <dgm:cxn modelId="{64F0710A-1350-8E47-97B3-6D13217BACE9}" type="presParOf" srcId="{410A5BF0-74E1-5A46-94BD-D3D093C267BD}" destId="{9C7352F2-93AB-BC49-9351-4A6F58685122}" srcOrd="0" destOrd="0" presId="urn:microsoft.com/office/officeart/2008/layout/PictureStrips"/>
    <dgm:cxn modelId="{018E8548-9ACE-A84D-AFBB-7F709693359A}" type="presParOf" srcId="{410A5BF0-74E1-5A46-94BD-D3D093C267BD}" destId="{C89CEDC7-6871-C14D-8C1A-2B0A49DBBDCD}" srcOrd="1" destOrd="0" presId="urn:microsoft.com/office/officeart/2008/layout/PictureStrips"/>
    <dgm:cxn modelId="{C5A17766-B7ED-C64C-B93C-D4D90A9B9D6B}" type="presParOf" srcId="{5364D433-244A-4340-8E84-9C5D2D8BFE20}" destId="{CC4D8505-2C43-D04B-B5BF-79F8182CFD14}" srcOrd="7" destOrd="0" presId="urn:microsoft.com/office/officeart/2008/layout/PictureStrips"/>
    <dgm:cxn modelId="{11745C90-16BE-A041-816C-B096D1E9D3CD}" type="presParOf" srcId="{5364D433-244A-4340-8E84-9C5D2D8BFE20}" destId="{7442BEAA-22A0-304A-BAE6-ACC808B669A0}" srcOrd="8" destOrd="0" presId="urn:microsoft.com/office/officeart/2008/layout/PictureStrips"/>
    <dgm:cxn modelId="{417379DE-35CA-1346-B5EC-4521BB06C63A}" type="presParOf" srcId="{7442BEAA-22A0-304A-BAE6-ACC808B669A0}" destId="{B408DD99-6188-CC48-AB4C-70C8B418D1FB}" srcOrd="0" destOrd="0" presId="urn:microsoft.com/office/officeart/2008/layout/PictureStrips"/>
    <dgm:cxn modelId="{7B48D513-8216-114A-9CDF-5991211C229B}" type="presParOf" srcId="{7442BEAA-22A0-304A-BAE6-ACC808B669A0}" destId="{E6B5744D-4667-4242-BB51-113E9BDD13CE}" srcOrd="1" destOrd="0" presId="urn:microsoft.com/office/officeart/2008/layout/PictureStrips"/>
    <dgm:cxn modelId="{2A4686E8-1D1A-DB47-8CAA-A1ACE7D3EA4B}" type="presParOf" srcId="{5364D433-244A-4340-8E84-9C5D2D8BFE20}" destId="{B7C50967-2EA2-874B-925C-41F85DA3F562}" srcOrd="9" destOrd="0" presId="urn:microsoft.com/office/officeart/2008/layout/PictureStrips"/>
    <dgm:cxn modelId="{50EB5F01-F021-A145-9C55-4214E7A0A839}" type="presParOf" srcId="{5364D433-244A-4340-8E84-9C5D2D8BFE20}" destId="{E26D14F7-E2D0-B240-A03A-5CEF8FAE12DB}" srcOrd="10" destOrd="0" presId="urn:microsoft.com/office/officeart/2008/layout/PictureStrips"/>
    <dgm:cxn modelId="{9BB96A22-FE42-A443-A152-72DDCC15DD43}" type="presParOf" srcId="{E26D14F7-E2D0-B240-A03A-5CEF8FAE12DB}" destId="{F162656C-7C92-AE43-8EFE-3C6CCD622E9F}" srcOrd="0" destOrd="0" presId="urn:microsoft.com/office/officeart/2008/layout/PictureStrips"/>
    <dgm:cxn modelId="{E6A21701-72A8-9143-9BA9-AF45E2C0B125}" type="presParOf" srcId="{E26D14F7-E2D0-B240-A03A-5CEF8FAE12DB}" destId="{7CA4302D-8BE4-7840-B425-42DE3867461F}" srcOrd="1" destOrd="0" presId="urn:microsoft.com/office/officeart/2008/layout/PictureStrips"/>
    <dgm:cxn modelId="{5A1AB008-FDFE-7541-9A02-4B603EF0FD13}" type="presParOf" srcId="{5364D433-244A-4340-8E84-9C5D2D8BFE20}" destId="{23AEF622-6AF3-BA45-8D9C-8758C8D557E2}" srcOrd="11" destOrd="0" presId="urn:microsoft.com/office/officeart/2008/layout/PictureStrips"/>
    <dgm:cxn modelId="{AE0DA13D-4156-2946-ACB2-EA70B6EFD3FC}" type="presParOf" srcId="{5364D433-244A-4340-8E84-9C5D2D8BFE20}" destId="{98880319-D456-7D4C-810B-3664039C7BC8}" srcOrd="12" destOrd="0" presId="urn:microsoft.com/office/officeart/2008/layout/PictureStrips"/>
    <dgm:cxn modelId="{27BF2870-90F0-3146-99EB-07841B9961BA}" type="presParOf" srcId="{98880319-D456-7D4C-810B-3664039C7BC8}" destId="{0D7D52A6-0E3B-D243-9FC7-95FF78C0AA24}" srcOrd="0" destOrd="0" presId="urn:microsoft.com/office/officeart/2008/layout/PictureStrips"/>
    <dgm:cxn modelId="{C87915C3-0705-1645-8F25-CC27844DABA5}" type="presParOf" srcId="{98880319-D456-7D4C-810B-3664039C7BC8}" destId="{D3B608AE-F8EE-2F44-A15B-88B7A3FDD625}" srcOrd="1" destOrd="0" presId="urn:microsoft.com/office/officeart/2008/layout/PictureStrips"/>
    <dgm:cxn modelId="{6F84E8B5-F792-5142-A246-8EDFFAACB52F}" type="presParOf" srcId="{5364D433-244A-4340-8E84-9C5D2D8BFE20}" destId="{89A8F3D9-C379-3342-B57C-25C63D6B2BB2}" srcOrd="13" destOrd="0" presId="urn:microsoft.com/office/officeart/2008/layout/PictureStrips"/>
    <dgm:cxn modelId="{3BC4CC00-52F0-044C-8119-C5C632903BF7}" type="presParOf" srcId="{5364D433-244A-4340-8E84-9C5D2D8BFE20}" destId="{B150D009-7907-3349-BB29-9B60DEB0E374}" srcOrd="14" destOrd="0" presId="urn:microsoft.com/office/officeart/2008/layout/PictureStrips"/>
    <dgm:cxn modelId="{18A9EDE0-776D-194E-9473-D375FF7A1497}" type="presParOf" srcId="{B150D009-7907-3349-BB29-9B60DEB0E374}" destId="{61829373-7869-654A-9E57-EDB65AC5E0CD}" srcOrd="0" destOrd="0" presId="urn:microsoft.com/office/officeart/2008/layout/PictureStrips"/>
    <dgm:cxn modelId="{13A648FF-13DA-0C4F-8CD3-AE439B46C127}" type="presParOf" srcId="{B150D009-7907-3349-BB29-9B60DEB0E374}" destId="{AE4AF60A-27F3-A645-8752-3C4BFB9CDB27}" srcOrd="1" destOrd="0" presId="urn:microsoft.com/office/officeart/2008/layout/PictureStrips"/>
    <dgm:cxn modelId="{5A99D699-0E6B-2E4C-B84B-85D47DB2D502}" type="presParOf" srcId="{5364D433-244A-4340-8E84-9C5D2D8BFE20}" destId="{7056C190-33C3-6A4A-AC57-7A19F5C02642}" srcOrd="15" destOrd="0" presId="urn:microsoft.com/office/officeart/2008/layout/PictureStrips"/>
    <dgm:cxn modelId="{BA5EDFE7-627A-2740-A7B2-44A8407AD9AF}" type="presParOf" srcId="{5364D433-244A-4340-8E84-9C5D2D8BFE20}" destId="{0D324E2F-A879-0E44-8D43-5C27AFA41DCD}" srcOrd="16" destOrd="0" presId="urn:microsoft.com/office/officeart/2008/layout/PictureStrips"/>
    <dgm:cxn modelId="{208B3453-E300-E845-B9B3-8DDBA6514609}" type="presParOf" srcId="{0D324E2F-A879-0E44-8D43-5C27AFA41DCD}" destId="{06BFFE12-E783-EF46-A7C2-07AE9EC057F3}" srcOrd="0" destOrd="0" presId="urn:microsoft.com/office/officeart/2008/layout/PictureStrips"/>
    <dgm:cxn modelId="{FA601FA0-7962-C742-82AF-FE51959E7790}" type="presParOf" srcId="{0D324E2F-A879-0E44-8D43-5C27AFA41DCD}" destId="{4C3EF1C5-36D8-3147-94F3-5E37EB11FDC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77F6E-B9CB-0F44-AF30-A04E8D4E9A72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Foundations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correctness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RAM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big Oh</a:t>
          </a:r>
        </a:p>
      </dsp:txBody>
      <dsp:txXfrm>
        <a:off x="139063" y="450535"/>
        <a:ext cx="3272980" cy="1022806"/>
      </dsp:txXfrm>
    </dsp:sp>
    <dsp:sp modelId="{4315CA9F-7DC3-7544-80FC-251AEAA67D82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75D2B-5171-A749-A6FF-92267E0F1894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Arrays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Searching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insertion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deletion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simple sorting</a:t>
          </a:r>
        </a:p>
      </dsp:txBody>
      <dsp:txXfrm>
        <a:off x="3689496" y="450535"/>
        <a:ext cx="3272980" cy="1022806"/>
      </dsp:txXfrm>
    </dsp:sp>
    <dsp:sp modelId="{62A3C9C6-899B-B543-BCBD-B0C500818FFA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96251-EFE2-DA4D-B1D7-2851103667C6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Lists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Calls &amp; Recursions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Recurrences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Stacks &amp; Queues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ADT</a:t>
          </a:r>
        </a:p>
      </dsp:txBody>
      <dsp:txXfrm>
        <a:off x="7239930" y="450535"/>
        <a:ext cx="3272980" cy="1022806"/>
      </dsp:txXfrm>
    </dsp:sp>
    <dsp:sp modelId="{9206BBED-E8EA-B14B-A91A-31DE5C943927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352F2-93AB-BC49-9351-4A6F5868512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Sorting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Quick sort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Merge sort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Radix sort</a:t>
          </a:r>
        </a:p>
      </dsp:txBody>
      <dsp:txXfrm>
        <a:off x="139063" y="1738135"/>
        <a:ext cx="3272980" cy="1022806"/>
      </dsp:txXfrm>
    </dsp:sp>
    <dsp:sp modelId="{C89CEDC7-6871-C14D-8C1A-2B0A49DBBDCD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8DD99-6188-CC48-AB4C-70C8B418D1FB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Hashing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Hash functions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Chaining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Open addressing</a:t>
          </a:r>
        </a:p>
      </dsp:txBody>
      <dsp:txXfrm>
        <a:off x="3689496" y="1738135"/>
        <a:ext cx="3272980" cy="1022806"/>
      </dsp:txXfrm>
    </dsp:sp>
    <dsp:sp modelId="{E6B5744D-4667-4242-BB51-113E9BDD13CE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2656C-7C92-AE43-8EFE-3C6CCD622E9F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Trees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Binary trees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Search trees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Self-balancing trees</a:t>
          </a:r>
        </a:p>
      </dsp:txBody>
      <dsp:txXfrm>
        <a:off x="7239930" y="1738135"/>
        <a:ext cx="3272980" cy="1022806"/>
      </dsp:txXfrm>
    </dsp:sp>
    <dsp:sp modelId="{7CA4302D-8BE4-7840-B425-42DE3867461F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D52A6-0E3B-D243-9FC7-95FF78C0AA24}">
      <dsp:nvSpPr>
        <dsp:cNvPr id="0" name=""/>
        <dsp:cNvSpPr/>
      </dsp:nvSpPr>
      <dsp:spPr>
        <a:xfrm>
          <a:off x="139063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Graphs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directed graphs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cycles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spanning trees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A*</a:t>
          </a:r>
        </a:p>
      </dsp:txBody>
      <dsp:txXfrm>
        <a:off x="139063" y="3025734"/>
        <a:ext cx="3272980" cy="1022806"/>
      </dsp:txXfrm>
    </dsp:sp>
    <dsp:sp modelId="{D3B608AE-F8EE-2F44-A15B-88B7A3FDD625}">
      <dsp:nvSpPr>
        <dsp:cNvPr id="0" name=""/>
        <dsp:cNvSpPr/>
      </dsp:nvSpPr>
      <dsp:spPr>
        <a:xfrm>
          <a:off x="268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29373-7869-654A-9E57-EDB65AC5E0CD}">
      <dsp:nvSpPr>
        <dsp:cNvPr id="0" name=""/>
        <dsp:cNvSpPr/>
      </dsp:nvSpPr>
      <dsp:spPr>
        <a:xfrm>
          <a:off x="3689496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Probing Further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Sets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Optimization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Pattern matching</a:t>
          </a:r>
        </a:p>
      </dsp:txBody>
      <dsp:txXfrm>
        <a:off x="3689496" y="3025734"/>
        <a:ext cx="3272980" cy="1022806"/>
      </dsp:txXfrm>
    </dsp:sp>
    <dsp:sp modelId="{AE4AF60A-27F3-A645-8752-3C4BFB9CDB27}">
      <dsp:nvSpPr>
        <dsp:cNvPr id="0" name=""/>
        <dsp:cNvSpPr/>
      </dsp:nvSpPr>
      <dsp:spPr>
        <a:xfrm>
          <a:off x="3553122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FFE12-E783-EF46-A7C2-07AE9EC057F3}">
      <dsp:nvSpPr>
        <dsp:cNvPr id="0" name=""/>
        <dsp:cNvSpPr/>
      </dsp:nvSpPr>
      <dsp:spPr>
        <a:xfrm>
          <a:off x="7239930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300" kern="1200" dirty="0">
              <a:solidFill>
                <a:schemeClr val="tx1"/>
              </a:solidFill>
            </a:rPr>
            <a:t>Wrapping-up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P vs. NP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Parallel Computing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1000" kern="1200" dirty="0">
              <a:solidFill>
                <a:schemeClr val="tx1"/>
              </a:solidFill>
            </a:rPr>
            <a:t>Quantum Computing</a:t>
          </a:r>
        </a:p>
      </dsp:txBody>
      <dsp:txXfrm>
        <a:off x="7239930" y="3025734"/>
        <a:ext cx="3272980" cy="1022806"/>
      </dsp:txXfrm>
    </dsp:sp>
    <dsp:sp modelId="{4C3EF1C5-36D8-3147-94F3-5E37EB11FDC1}">
      <dsp:nvSpPr>
        <dsp:cNvPr id="0" name=""/>
        <dsp:cNvSpPr/>
      </dsp:nvSpPr>
      <dsp:spPr>
        <a:xfrm>
          <a:off x="7103555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22/08/2021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programming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n-lach?utm_content=attributionCopyText&amp;utm_medium=referral&amp;utm_source=pexels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exels.com/photo/fashion-man-people-woman-8175348/?utm_content=attributionCopyText&amp;utm_medium=referral&amp;utm_source=pexe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unchbrandstock?utm_content=attributionCopyText&amp;utm_medium=referral&amp;utm_source=pex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brown-wooden-kitchen-cupboards-2208891/?utm_content=attributionCopyText&amp;utm_medium=referral&amp;utm_source=pexe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archery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Welcome &amp; Practicalities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CECB-0245-564F-A344-8182A718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O" dirty="0"/>
              <a:t>What Programming </a:t>
            </a:r>
            <a:br>
              <a:rPr lang="en-NO" dirty="0"/>
            </a:br>
            <a:r>
              <a:rPr lang="en-NO" dirty="0"/>
              <a:t>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76FE-8071-3B4C-A6BC-9EA32D79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4848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NO" dirty="0"/>
              <a:t>Lectures: C, Java, Python, Ruby, Javascript, LISP, etc.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>
                <a:solidFill>
                  <a:schemeClr val="accent3"/>
                </a:solidFill>
              </a:rPr>
              <a:t>Whatever suits you </a:t>
            </a:r>
            <a:r>
              <a:rPr lang="en-NO" dirty="0"/>
              <a:t>for the lab sessions.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767C-6041-8248-B89D-D953E7F5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3DE01-A3F2-7042-ADCC-089E8C0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CC38D2-252F-534C-AAA0-200F5A896AFF}"/>
              </a:ext>
            </a:extLst>
          </p:cNvPr>
          <p:cNvSpPr/>
          <p:nvPr/>
        </p:nvSpPr>
        <p:spPr>
          <a:xfrm>
            <a:off x="7940236" y="6471350"/>
            <a:ext cx="3034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Spiske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95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48AC-BB67-5A4A-AF2B-70FEF460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Some Maths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The 2</a:t>
            </a:r>
            <a:r>
              <a:rPr lang="en-NO" sz="2400" baseline="30000" dirty="0">
                <a:latin typeface="Montserrat" pitchFamily="2" charset="77"/>
              </a:rPr>
              <a:t>nd</a:t>
            </a:r>
            <a:r>
              <a:rPr lang="en-NO" sz="2400" dirty="0">
                <a:latin typeface="Montserrat" pitchFamily="2" charset="77"/>
              </a:rPr>
              <a:t> prerequisites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8146-0DAF-2A43-B2F1-68DE0C19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NO" dirty="0"/>
              <a:t>High-school calculus</a:t>
            </a:r>
          </a:p>
          <a:p>
            <a:r>
              <a:rPr lang="en-NO" dirty="0"/>
              <a:t>Probability</a:t>
            </a:r>
          </a:p>
          <a:p>
            <a:r>
              <a:rPr lang="en-NO" dirty="0"/>
              <a:t>Recurences </a:t>
            </a:r>
          </a:p>
          <a:p>
            <a:r>
              <a:rPr lang="en-NO" dirty="0"/>
              <a:t>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0D02-1F87-2648-AFC8-62D656D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B0135-B01E-374E-B9D6-C7557573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0" y="19564"/>
            <a:ext cx="5143500" cy="68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C77-4CDF-3143-9BC7-EF1EDFAF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A4D6-824E-8242-8C51-3654EAE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13 weeks + Exam</a:t>
            </a:r>
          </a:p>
          <a:p>
            <a:endParaRPr lang="en-NO" dirty="0"/>
          </a:p>
          <a:p>
            <a:r>
              <a:rPr lang="en-NO" dirty="0"/>
              <a:t>6 hours a week</a:t>
            </a:r>
          </a:p>
          <a:p>
            <a:pPr lvl="1"/>
            <a:r>
              <a:rPr lang="en-NO" dirty="0"/>
              <a:t>2 hours of lectures</a:t>
            </a:r>
          </a:p>
          <a:p>
            <a:pPr lvl="1"/>
            <a:r>
              <a:rPr lang="en-NO" dirty="0"/>
              <a:t>4 hours of lab session</a:t>
            </a:r>
          </a:p>
          <a:p>
            <a:pPr lvl="1"/>
            <a:r>
              <a:rPr lang="en-NO" dirty="0"/>
              <a:t>(30 min + 1.5 hour) x 3</a:t>
            </a:r>
          </a:p>
          <a:p>
            <a:pPr lvl="1"/>
            <a:endParaRPr lang="en-NO" dirty="0"/>
          </a:p>
          <a:p>
            <a:r>
              <a:rPr lang="en-NO" dirty="0"/>
              <a:t>Weekly Quiz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EAE1-99AF-AB4F-A703-43BF7E4F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1321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0524-92CA-B648-83CC-EBE9CF9A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Exams &amp; Grading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551B001F-0265-714A-BCA7-04A7E3702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1" y="0"/>
            <a:ext cx="5143499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B273A-9AC3-8844-9351-D55A627C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9DFD-2054-E045-AC42-C793163E479B}"/>
              </a:ext>
            </a:extLst>
          </p:cNvPr>
          <p:cNvSpPr/>
          <p:nvPr/>
        </p:nvSpPr>
        <p:spPr>
          <a:xfrm>
            <a:off x="1125071" y="290894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Week 14: Final written exam</a:t>
            </a:r>
          </a:p>
          <a:p>
            <a:endParaRPr lang="en-NO" sz="2400" dirty="0">
              <a:latin typeface="Montserrat" pitchFamily="2" charset="77"/>
            </a:endParaRPr>
          </a:p>
          <a:p>
            <a:r>
              <a:rPr lang="en-NO" sz="2400" dirty="0">
                <a:latin typeface="Montserrat" pitchFamily="2" charset="77"/>
              </a:rPr>
              <a:t>Week ~8: Home Exam 1</a:t>
            </a:r>
          </a:p>
          <a:p>
            <a:endParaRPr lang="en-NO" sz="2400" dirty="0">
              <a:latin typeface="Montserrat" pitchFamily="2" charset="77"/>
            </a:endParaRPr>
          </a:p>
          <a:p>
            <a:r>
              <a:rPr lang="en-NO" sz="2400" dirty="0">
                <a:latin typeface="Montserrat" pitchFamily="2" charset="77"/>
              </a:rPr>
              <a:t>Week ~4: Home Exam 2</a:t>
            </a:r>
          </a:p>
        </p:txBody>
      </p:sp>
    </p:spTree>
    <p:extLst>
      <p:ext uri="{BB962C8B-B14F-4D97-AF65-F5344CB8AC3E}">
        <p14:creationId xmlns:p14="http://schemas.microsoft.com/office/powerpoint/2010/main" val="182306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921E-A008-324D-928B-F98C506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DDF2-6605-D74A-BCEF-51BBE7D0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D5C91-348D-7347-B37D-D6CBCE3045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5997"/>
            <a:ext cx="2957423" cy="41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5062C-26E7-984F-8693-4F9571E1FD7B}"/>
              </a:ext>
            </a:extLst>
          </p:cNvPr>
          <p:cNvSpPr txBox="1"/>
          <p:nvPr/>
        </p:nvSpPr>
        <p:spPr>
          <a:xfrm>
            <a:off x="4274310" y="2967335"/>
            <a:ext cx="632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Knuth, Donald E.. </a:t>
            </a:r>
            <a:r>
              <a:rPr lang="en-GB" i="1" dirty="0"/>
              <a:t>The Art of Computer Programming, Vol. 1: Fundamental Algorithms</a:t>
            </a:r>
            <a:r>
              <a:rPr lang="en-GB" dirty="0"/>
              <a:t>. Third Reading, Mass.: Addison-Wesley, 1997.</a:t>
            </a:r>
          </a:p>
        </p:txBody>
      </p:sp>
    </p:spTree>
    <p:extLst>
      <p:ext uri="{BB962C8B-B14F-4D97-AF65-F5344CB8AC3E}">
        <p14:creationId xmlns:p14="http://schemas.microsoft.com/office/powerpoint/2010/main" val="10895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pic>
        <p:nvPicPr>
          <p:cNvPr id="1026" name="Picture 2" descr="Introduction to Algorithms, 3rd Edition (The MIT Press): Cormen, Thomas H.:  8601419521876: Amazon.com: Books">
            <a:extLst>
              <a:ext uri="{FF2B5EF4-FFF2-40B4-BE49-F238E27FC236}">
                <a16:creationId xmlns:a16="http://schemas.microsoft.com/office/drawing/2014/main" id="{41297636-C123-5941-A924-E4A09F82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3809"/>
            <a:ext cx="3385074" cy="38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4A97E-FB3B-6B49-BACB-DF559CB270BA}"/>
              </a:ext>
            </a:extLst>
          </p:cNvPr>
          <p:cNvSpPr txBox="1"/>
          <p:nvPr/>
        </p:nvSpPr>
        <p:spPr>
          <a:xfrm>
            <a:off x="4476634" y="2689023"/>
            <a:ext cx="6321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Montserrat" pitchFamily="2" charset="77"/>
              </a:rPr>
              <a:t>Thomas H. </a:t>
            </a:r>
            <a:r>
              <a:rPr lang="en-GB" sz="2400" i="1" dirty="0" err="1">
                <a:latin typeface="Montserrat" pitchFamily="2" charset="77"/>
              </a:rPr>
              <a:t>Cormen</a:t>
            </a:r>
            <a:r>
              <a:rPr lang="en-GB" sz="2400" i="1" dirty="0">
                <a:latin typeface="Montserrat" pitchFamily="2" charset="77"/>
              </a:rPr>
              <a:t>, Charles E. </a:t>
            </a:r>
            <a:r>
              <a:rPr lang="en-GB" sz="2400" i="1" dirty="0" err="1">
                <a:latin typeface="Montserrat" pitchFamily="2" charset="77"/>
              </a:rPr>
              <a:t>Leiserson</a:t>
            </a:r>
            <a:r>
              <a:rPr lang="en-GB" sz="2400" i="1" dirty="0">
                <a:latin typeface="Montserrat" pitchFamily="2" charset="77"/>
              </a:rPr>
              <a:t>, Ronald L. Rivest, and Clifford Stein. 2009. Introduction to Algorithms, Third Edition (3rd. ed.). The MIT Press.</a:t>
            </a:r>
          </a:p>
          <a:p>
            <a:r>
              <a:rPr lang="en-GB" sz="2400" i="1" dirty="0">
                <a:latin typeface="Montserrat" pitchFamily="2" charset="77"/>
              </a:rPr>
              <a:t>1312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42FA-480D-4F41-A3A4-7C8C2AE3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4D1F6-31A5-5147-ABC1-D274966F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pic>
        <p:nvPicPr>
          <p:cNvPr id="2050" name="Picture 2" descr="Algorithms (4th Edition): Sedgewick, Robert, Wayne, Kevin: 8601419534142:  Amazon.com: Books">
            <a:extLst>
              <a:ext uri="{FF2B5EF4-FFF2-40B4-BE49-F238E27FC236}">
                <a16:creationId xmlns:a16="http://schemas.microsoft.com/office/drawing/2014/main" id="{718563F0-3520-0B45-B622-35A318BA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3092"/>
            <a:ext cx="3433645" cy="427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D1780-A5B5-B147-BE04-A3D6C412BEC0}"/>
              </a:ext>
            </a:extLst>
          </p:cNvPr>
          <p:cNvSpPr txBox="1"/>
          <p:nvPr/>
        </p:nvSpPr>
        <p:spPr>
          <a:xfrm>
            <a:off x="4461640" y="2644170"/>
            <a:ext cx="5883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ntserrat" pitchFamily="2" charset="77"/>
              </a:rPr>
              <a:t>Sedgewick, R. &amp; Wayne, K. (2011), </a:t>
            </a:r>
            <a:r>
              <a:rPr lang="en-GB" sz="2400" i="1" dirty="0">
                <a:latin typeface="Montserrat" pitchFamily="2" charset="77"/>
              </a:rPr>
              <a:t>Algorithms, 4th Edition.</a:t>
            </a:r>
            <a:r>
              <a:rPr lang="en-GB" sz="2400" dirty="0">
                <a:latin typeface="Montserrat" pitchFamily="2" charset="77"/>
              </a:rPr>
              <a:t> , Addison-Wesley .</a:t>
            </a:r>
          </a:p>
          <a:p>
            <a:r>
              <a:rPr lang="en-GB" sz="2400" dirty="0">
                <a:latin typeface="Montserrat" pitchFamily="2" charset="77"/>
              </a:rPr>
              <a:t>976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295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DC53-29C9-124A-9812-0CF25BE5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E359B-E0A4-D548-A803-E7101DDA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pic>
        <p:nvPicPr>
          <p:cNvPr id="3074" name="Picture 2" descr="Data Structures and Algorithms in Java, 6th Edition | Wiley">
            <a:extLst>
              <a:ext uri="{FF2B5EF4-FFF2-40B4-BE49-F238E27FC236}">
                <a16:creationId xmlns:a16="http://schemas.microsoft.com/office/drawing/2014/main" id="{2EF7A153-C162-DA44-A1B6-2BA8A6FA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1312"/>
            <a:ext cx="3544744" cy="45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EFDEC-2CC1-F74A-A140-FB909D9515DE}"/>
              </a:ext>
            </a:extLst>
          </p:cNvPr>
          <p:cNvSpPr txBox="1"/>
          <p:nvPr/>
        </p:nvSpPr>
        <p:spPr>
          <a:xfrm>
            <a:off x="4587764" y="2459504"/>
            <a:ext cx="588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Michael T. Goodrich and Roberto </a:t>
            </a:r>
            <a:r>
              <a:rPr lang="en-GB" sz="2400" i="1" dirty="0" err="1"/>
              <a:t>Tamassia</a:t>
            </a:r>
            <a:r>
              <a:rPr lang="en-GB" sz="2400" i="1" dirty="0"/>
              <a:t>. 2003. Data Structures and Algorithms in Java (6th. ed.). John Wiley &amp; Sons, Inc., USA. </a:t>
            </a:r>
          </a:p>
          <a:p>
            <a:r>
              <a:rPr lang="en-GB" sz="2400" dirty="0">
                <a:latin typeface="Montserrat" pitchFamily="2" charset="77"/>
              </a:rPr>
              <a:t>656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399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D1D-F4B9-FE46-BBDD-8126D313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And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FEF9-6DD5-B641-B390-12CDF8F2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pic>
        <p:nvPicPr>
          <p:cNvPr id="4098" name="Picture 2" descr="The Algorithm Design Manual: Skiena, Steven S S.: 9781849967204:  Amazon.com: Books">
            <a:extLst>
              <a:ext uri="{FF2B5EF4-FFF2-40B4-BE49-F238E27FC236}">
                <a16:creationId xmlns:a16="http://schemas.microsoft.com/office/drawing/2014/main" id="{FB1B2D4C-DE4D-7944-A755-EA742A78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98" y="1245476"/>
            <a:ext cx="1968062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Structures and Algorithm Analysis in C++ by Weiss, Mark.  9780132847377. Innbundet - 2013 | Akademika.no">
            <a:extLst>
              <a:ext uri="{FF2B5EF4-FFF2-40B4-BE49-F238E27FC236}">
                <a16:creationId xmlns:a16="http://schemas.microsoft.com/office/drawing/2014/main" id="{3E8D2C4C-1A80-C241-A96A-AB46B11C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88" y="2678306"/>
            <a:ext cx="2153141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lgorithms and Data Structures: The Basic Toolbox: Mehlhorn, Kurt, Sanders,  Peter: 9783540779773: Amazon.com: Books">
            <a:extLst>
              <a:ext uri="{FF2B5EF4-FFF2-40B4-BE49-F238E27FC236}">
                <a16:creationId xmlns:a16="http://schemas.microsoft.com/office/drawing/2014/main" id="{FD6AA908-90C0-984B-8100-6D9C4848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777" y="1845106"/>
            <a:ext cx="1781436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 Introduction to Data Structures and Algorithms: Storer, J.A.,  Cherniavsky, John C.: 9780817642532: Amazon.com: Books">
            <a:extLst>
              <a:ext uri="{FF2B5EF4-FFF2-40B4-BE49-F238E27FC236}">
                <a16:creationId xmlns:a16="http://schemas.microsoft.com/office/drawing/2014/main" id="{7F453864-7A99-7C43-B182-AAFC4246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44" y="3522234"/>
            <a:ext cx="1885624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F7595-57F0-A043-B496-962EC758689A}"/>
              </a:ext>
            </a:extLst>
          </p:cNvPr>
          <p:cNvSpPr txBox="1"/>
          <p:nvPr/>
        </p:nvSpPr>
        <p:spPr>
          <a:xfrm>
            <a:off x="1003013" y="1766811"/>
            <a:ext cx="32960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Many MOOCs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EdX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Udemy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O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Online Tutorials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Wikipedia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Geeks4Geeks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TutorialsPoints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etc.</a:t>
            </a:r>
          </a:p>
        </p:txBody>
      </p:sp>
      <p:pic>
        <p:nvPicPr>
          <p:cNvPr id="4106" name="Picture 10" descr="A Common-Sense Guide to Data Structures and Algorithms, Second Edition:  Level Up Your Core Programming Skills by Jay Wengrow">
            <a:extLst>
              <a:ext uri="{FF2B5EF4-FFF2-40B4-BE49-F238E27FC236}">
                <a16:creationId xmlns:a16="http://schemas.microsoft.com/office/drawing/2014/main" id="{E8F88C6C-EA0B-344A-B140-EE5941D7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28" y="914216"/>
            <a:ext cx="2344241" cy="28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4115-0BE8-A04E-8B7C-D78DF408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E7B6-7674-7443-B531-6B09DE2D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3966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NO" dirty="0"/>
              <a:t>Franck Chauvel, PhD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/>
              <a:t>Software Engineer / Axbit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NO" dirty="0">
                <a:solidFill>
                  <a:schemeClr val="accent6"/>
                </a:solidFill>
                <a:latin typeface="Share Tech Mono" panose="020B0509050000020004" pitchFamily="49" charset="77"/>
              </a:rPr>
              <a:t>franck.chauvel@ntnu.no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8D77-F362-214E-9D58-019016D9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086A40-9D52-9548-9C0B-312C9815A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35" y="1292129"/>
            <a:ext cx="2540000" cy="9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king University - Wikipedia">
            <a:extLst>
              <a:ext uri="{FF2B5EF4-FFF2-40B4-BE49-F238E27FC236}">
                <a16:creationId xmlns:a16="http://schemas.microsoft.com/office/drawing/2014/main" id="{7F81F239-93B1-2D4B-9827-BA17589C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04" y="1016528"/>
            <a:ext cx="1547543" cy="15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INTEF | SCCS REALISE-CCUS">
            <a:extLst>
              <a:ext uri="{FF2B5EF4-FFF2-40B4-BE49-F238E27FC236}">
                <a16:creationId xmlns:a16="http://schemas.microsoft.com/office/drawing/2014/main" id="{A84A241F-78E8-2C44-9FD4-B6DF2F09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35" y="2213933"/>
            <a:ext cx="4809565" cy="24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edlemmer - Alle">
            <a:extLst>
              <a:ext uri="{FF2B5EF4-FFF2-40B4-BE49-F238E27FC236}">
                <a16:creationId xmlns:a16="http://schemas.microsoft.com/office/drawing/2014/main" id="{D92B065F-DCE6-2B4B-875D-2E278B1C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58" y="4455810"/>
            <a:ext cx="4663966" cy="12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6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310" cy="4351338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Algorithms and Data Structures?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Why to learn that?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Prerequisites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Practicalities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Bibliography?</a:t>
            </a:r>
          </a:p>
          <a:p>
            <a:pPr marL="457200" indent="-457200">
              <a:buFont typeface="+mj-lt"/>
              <a:buAutoNum type="arabicPeriod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pic>
        <p:nvPicPr>
          <p:cNvPr id="7" name="Picture 6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AD4F1F03-3DF1-DC4D-A8FA-9AE575405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5" r="23360"/>
          <a:stretch/>
        </p:blipFill>
        <p:spPr>
          <a:xfrm>
            <a:off x="5013435" y="0"/>
            <a:ext cx="7178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0F96-AB6B-854A-A0BD-B2E23A9F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844B-15B7-204E-9E7A-9BF2D15C1B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NO" sz="3200" dirty="0">
                <a:solidFill>
                  <a:schemeClr val="accent3"/>
                </a:solidFill>
              </a:rPr>
              <a:t>Ordered</a:t>
            </a:r>
            <a:r>
              <a:rPr lang="en-NO" sz="3200" dirty="0"/>
              <a:t> sequence of instructions </a:t>
            </a:r>
            <a:r>
              <a:rPr lang="en-GB" sz="3200" dirty="0"/>
              <a:t>t</a:t>
            </a:r>
            <a:r>
              <a:rPr lang="en-NO" sz="3200" dirty="0"/>
              <a:t>hat solves </a:t>
            </a:r>
            <a:r>
              <a:rPr lang="en-NO" sz="3200" dirty="0">
                <a:solidFill>
                  <a:schemeClr val="accent3"/>
                </a:solidFill>
              </a:rPr>
              <a:t>a problem.</a:t>
            </a:r>
          </a:p>
          <a:p>
            <a:pPr marL="457200" lvl="1" indent="0">
              <a:buNone/>
            </a:pPr>
            <a:endParaRPr lang="en-NO" sz="32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en-NO" sz="3200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r>
              <a:rPr lang="en-NO" sz="3200" dirty="0"/>
              <a:t>Manipulate</a:t>
            </a:r>
            <a:r>
              <a:rPr lang="en-NO" sz="3200" dirty="0">
                <a:solidFill>
                  <a:schemeClr val="accent3"/>
                </a:solidFill>
              </a:rPr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FC3B-69E3-8545-A6BC-AE2B0C1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pic>
        <p:nvPicPr>
          <p:cNvPr id="7" name="Picture 6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0DC5D4EC-6B25-5B43-AA7B-A3D83773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23935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C719B-2A6A-8248-BE03-202027898D81}"/>
              </a:ext>
            </a:extLst>
          </p:cNvPr>
          <p:cNvSpPr txBox="1"/>
          <p:nvPr/>
        </p:nvSpPr>
        <p:spPr>
          <a:xfrm>
            <a:off x="9450929" y="47870"/>
            <a:ext cx="2741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b="1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 Lach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b="1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13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CD5F-B1A5-D84B-BD91-B3FD7E49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0460"/>
            <a:ext cx="5257800" cy="1240078"/>
          </a:xfrm>
        </p:spPr>
        <p:txBody>
          <a:bodyPr/>
          <a:lstStyle/>
          <a:p>
            <a:r>
              <a:rPr lang="en-NO" dirty="0"/>
              <a:t>Data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F828-D007-1D4B-9DF8-E09C9047F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 anchor="ctr"/>
          <a:lstStyle/>
          <a:p>
            <a:r>
              <a:rPr lang="en-GB" dirty="0"/>
              <a:t>H</a:t>
            </a:r>
            <a:r>
              <a:rPr lang="en-NO" dirty="0"/>
              <a:t>ow do we organize our ingredients?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D30C6-A46D-244E-8C04-40F4CB90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pic>
        <p:nvPicPr>
          <p:cNvPr id="10" name="Picture 9" descr="A picture containing window, indoor, kitchen&#10;&#10;Description automatically generated">
            <a:extLst>
              <a:ext uri="{FF2B5EF4-FFF2-40B4-BE49-F238E27FC236}">
                <a16:creationId xmlns:a16="http://schemas.microsoft.com/office/drawing/2014/main" id="{05C074E6-F946-D547-B750-601CCAE0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1" y="21960"/>
            <a:ext cx="46167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30FE22-769B-0C46-A47F-6C79FE361D7D}"/>
              </a:ext>
            </a:extLst>
          </p:cNvPr>
          <p:cNvSpPr/>
          <p:nvPr/>
        </p:nvSpPr>
        <p:spPr>
          <a:xfrm>
            <a:off x="310825" y="21960"/>
            <a:ext cx="3448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b="1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Dominika Roseclay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b="1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483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69FF-294C-9F45-81D4-38A73E4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6160-50AD-8A45-AB9A-3C576ADE7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572" cy="4351338"/>
          </a:xfrm>
        </p:spPr>
        <p:txBody>
          <a:bodyPr anchor="ctr"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</a:t>
            </a:r>
            <a:r>
              <a:rPr lang="en-NO" dirty="0">
                <a:solidFill>
                  <a:schemeClr val="accent3"/>
                </a:solidFill>
              </a:rPr>
              <a:t>common problems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most </a:t>
            </a:r>
            <a:r>
              <a:rPr lang="en-NO" dirty="0">
                <a:solidFill>
                  <a:schemeClr val="accent3"/>
                </a:solidFill>
              </a:rPr>
              <a:t>efficient solutions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how to </a:t>
            </a:r>
            <a:r>
              <a:rPr lang="en-NO" dirty="0">
                <a:solidFill>
                  <a:schemeClr val="accent3"/>
                </a:solidFill>
              </a:rPr>
              <a:t>design your own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</a:t>
            </a:r>
            <a:r>
              <a:rPr lang="en-NO" dirty="0">
                <a:solidFill>
                  <a:schemeClr val="accent3"/>
                </a:solidFill>
              </a:rPr>
              <a:t>how to evaluate</a:t>
            </a:r>
            <a:r>
              <a:rPr lang="en-NO" dirty="0"/>
              <a:t>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4584-3729-D44C-8C27-7C12F973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6" name="Picture 5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93C9EA39-C437-E443-A8C1-3CC88FF5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22" y="0"/>
            <a:ext cx="456457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B9814-1927-F447-A0D7-FE9BAE749369}"/>
              </a:ext>
            </a:extLst>
          </p:cNvPr>
          <p:cNvSpPr/>
          <p:nvPr/>
        </p:nvSpPr>
        <p:spPr>
          <a:xfrm>
            <a:off x="9151014" y="34049"/>
            <a:ext cx="2890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Annie Spratt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921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1590-B798-0745-88E8-C5381FC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Syllabus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39552C-9815-F549-9C27-9C37C8AFE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9745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BB10B-DB6A-8747-9C3F-2077A0E5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910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15CA9F-7DC3-7544-80FC-251AEAA67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C77F6E-B9CB-0F44-AF30-A04E8D4E9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A3C9C6-899B-B543-BCBD-B0C500818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E75D2B-5171-A749-A6FF-92267E0F1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06BBED-E8EA-B14B-A91A-31DE5C943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96251-EFE2-DA4D-B1D7-285110366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CEDC7-6871-C14D-8C1A-2B0A49DBB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352F2-93AB-BC49-9351-4A6F58685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5744D-4667-4242-BB51-113E9BDD1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08DD99-6188-CC48-AB4C-70C8B418D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4302D-8BE4-7840-B425-42DE3867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62656C-7C92-AE43-8EFE-3C6CCD622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B608AE-F8EE-2F44-A15B-88B7A3FD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D52A6-0E3B-D243-9FC7-95FF78C0A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4AF60A-27F3-A645-8752-3C4BFB9CD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829373-7869-654A-9E57-EDB65AC5E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3EF1C5-36D8-3147-94F3-5E37EB11F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BFFE12-E783-EF46-A7C2-07AE9EC05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C42-A7E3-9D43-89FB-BF80BF0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AA12-5321-B648-9891-22760B8C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6482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Safe</a:t>
            </a:r>
            <a:r>
              <a:rPr lang="en-NO" dirty="0"/>
              <a:t> Investment</a:t>
            </a:r>
          </a:p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Everywhere</a:t>
            </a:r>
            <a:r>
              <a:rPr lang="en-NO" dirty="0"/>
              <a:t> AI, CV, DB, UI, Compilers, etc,</a:t>
            </a:r>
          </a:p>
          <a:p>
            <a:pPr>
              <a:lnSpc>
                <a:spcPct val="150000"/>
              </a:lnSpc>
            </a:pPr>
            <a:r>
              <a:rPr lang="en-NO" dirty="0"/>
              <a:t>Useful for job interviews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41A3-182E-4641-9213-7A0C04C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A5EAC-9447-C74D-B952-7D383060B072}"/>
              </a:ext>
            </a:extLst>
          </p:cNvPr>
          <p:cNvSpPr txBox="1"/>
          <p:nvPr/>
        </p:nvSpPr>
        <p:spPr>
          <a:xfrm>
            <a:off x="1579839" y="1825625"/>
            <a:ext cx="1025152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latin typeface="Montserrat" pitchFamily="2" charset="77"/>
              </a:rPr>
              <a:t>“Computer Science is no more about computers </a:t>
            </a:r>
          </a:p>
          <a:p>
            <a:pPr algn="r"/>
            <a:r>
              <a:rPr lang="en-GB" sz="3200" dirty="0">
                <a:latin typeface="Montserrat" pitchFamily="2" charset="77"/>
              </a:rPr>
              <a:t>than astronomy is about telescopes”</a:t>
            </a:r>
          </a:p>
          <a:p>
            <a:pPr algn="r"/>
            <a:r>
              <a:rPr lang="en-GB" dirty="0">
                <a:latin typeface="Montserrat" pitchFamily="2" charset="77"/>
              </a:rPr>
              <a:t>attributed to </a:t>
            </a:r>
            <a:r>
              <a:rPr lang="en-GB" i="1" dirty="0" err="1">
                <a:latin typeface="Montserrat" pitchFamily="2" charset="77"/>
              </a:rPr>
              <a:t>Edsger</a:t>
            </a:r>
            <a:r>
              <a:rPr lang="en-GB" i="1" dirty="0">
                <a:latin typeface="Montserrat" pitchFamily="2" charset="77"/>
              </a:rPr>
              <a:t> W. Dijkstra (1930 – 2002)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478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17F-654D-564B-9D94-77DB5CC4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46482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Some Programming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The 1</a:t>
            </a:r>
            <a:r>
              <a:rPr lang="en-NO" sz="2700" baseline="30000" dirty="0">
                <a:latin typeface="Montserrat" pitchFamily="2" charset="77"/>
              </a:rPr>
              <a:t>st</a:t>
            </a:r>
            <a:r>
              <a:rPr lang="en-NO" sz="2700" dirty="0">
                <a:latin typeface="Montserrat" pitchFamily="2" charset="77"/>
              </a:rPr>
              <a:t> 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DF28-CE27-B342-9EB8-0E4143A7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918" cy="4351338"/>
          </a:xfrm>
        </p:spPr>
        <p:txBody>
          <a:bodyPr anchor="ctr"/>
          <a:lstStyle/>
          <a:p>
            <a:r>
              <a:rPr lang="en-NO" dirty="0"/>
              <a:t>Variables</a:t>
            </a:r>
          </a:p>
          <a:p>
            <a:r>
              <a:rPr lang="en-NO" dirty="0"/>
              <a:t>Conditionals </a:t>
            </a:r>
          </a:p>
          <a:p>
            <a:r>
              <a:rPr lang="en-NO" dirty="0"/>
              <a:t>Loops</a:t>
            </a:r>
          </a:p>
          <a:p>
            <a:r>
              <a:rPr lang="en-NO" dirty="0"/>
              <a:t>Procedures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6F362-2EB3-CC4C-8AF0-F3D394B1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pic>
        <p:nvPicPr>
          <p:cNvPr id="5122" name="Picture 2" descr="I would buy them all... - Album on Imgur">
            <a:extLst>
              <a:ext uri="{FF2B5EF4-FFF2-40B4-BE49-F238E27FC236}">
                <a16:creationId xmlns:a16="http://schemas.microsoft.com/office/drawing/2014/main" id="{73F4F590-3352-814F-8B6F-F1E087C6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7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5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2343</TotalTime>
  <Words>515</Words>
  <Application>Microsoft Macintosh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Montserrat</vt:lpstr>
      <vt:lpstr>Montserrat Light</vt:lpstr>
      <vt:lpstr>Share Tech Mono</vt:lpstr>
      <vt:lpstr>Verdana</vt:lpstr>
      <vt:lpstr>Office Theme</vt:lpstr>
      <vt:lpstr>Getting Started</vt:lpstr>
      <vt:lpstr>About Me</vt:lpstr>
      <vt:lpstr>Agenda</vt:lpstr>
      <vt:lpstr>Algorithms?</vt:lpstr>
      <vt:lpstr>Data Structures?</vt:lpstr>
      <vt:lpstr>Objectives</vt:lpstr>
      <vt:lpstr>Syllabus</vt:lpstr>
      <vt:lpstr>Why?</vt:lpstr>
      <vt:lpstr>Some Programming The 1st prerequisite</vt:lpstr>
      <vt:lpstr>What Programming  Language?</vt:lpstr>
      <vt:lpstr>Some Maths The 2nd prerequisites</vt:lpstr>
      <vt:lpstr>Practicalities</vt:lpstr>
      <vt:lpstr>Exams &amp; Grading</vt:lpstr>
      <vt:lpstr>Bibliography</vt:lpstr>
      <vt:lpstr>Bibliography</vt:lpstr>
      <vt:lpstr>Bibliography</vt:lpstr>
      <vt:lpstr>Bibliography</vt:lpstr>
      <vt:lpstr>And Many More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Franck Chauvel</dc:creator>
  <cp:lastModifiedBy>Franck Chauvel</cp:lastModifiedBy>
  <cp:revision>28</cp:revision>
  <dcterms:created xsi:type="dcterms:W3CDTF">2021-07-29T09:20:15Z</dcterms:created>
  <dcterms:modified xsi:type="dcterms:W3CDTF">2021-08-23T06:54:26Z</dcterms:modified>
</cp:coreProperties>
</file>